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3"/>
  </p:notesMasterIdLst>
  <p:sldIdLst>
    <p:sldId id="1840" r:id="rId2"/>
    <p:sldId id="335" r:id="rId3"/>
    <p:sldId id="1877" r:id="rId4"/>
    <p:sldId id="1896" r:id="rId5"/>
    <p:sldId id="797" r:id="rId6"/>
    <p:sldId id="1879" r:id="rId7"/>
    <p:sldId id="1880" r:id="rId8"/>
    <p:sldId id="1876" r:id="rId9"/>
    <p:sldId id="1825" r:id="rId10"/>
    <p:sldId id="1826" r:id="rId11"/>
    <p:sldId id="308" r:id="rId12"/>
    <p:sldId id="1827" r:id="rId13"/>
    <p:sldId id="1828" r:id="rId14"/>
    <p:sldId id="1829" r:id="rId15"/>
    <p:sldId id="1830" r:id="rId16"/>
    <p:sldId id="1029" r:id="rId17"/>
    <p:sldId id="549" r:id="rId18"/>
    <p:sldId id="1036" r:id="rId19"/>
    <p:sldId id="590" r:id="rId20"/>
    <p:sldId id="594" r:id="rId21"/>
    <p:sldId id="655" r:id="rId22"/>
    <p:sldId id="595" r:id="rId23"/>
    <p:sldId id="774" r:id="rId24"/>
    <p:sldId id="1831" r:id="rId25"/>
    <p:sldId id="1832" r:id="rId26"/>
    <p:sldId id="775" r:id="rId27"/>
    <p:sldId id="597" r:id="rId28"/>
    <p:sldId id="1897" r:id="rId29"/>
    <p:sldId id="976" r:id="rId30"/>
    <p:sldId id="1060" r:id="rId31"/>
    <p:sldId id="596" r:id="rId32"/>
    <p:sldId id="600" r:id="rId33"/>
    <p:sldId id="599" r:id="rId34"/>
    <p:sldId id="598" r:id="rId35"/>
    <p:sldId id="944" r:id="rId36"/>
    <p:sldId id="947" r:id="rId37"/>
    <p:sldId id="948" r:id="rId38"/>
    <p:sldId id="1881" r:id="rId39"/>
    <p:sldId id="1883" r:id="rId40"/>
    <p:sldId id="1834" r:id="rId41"/>
    <p:sldId id="1775" r:id="rId42"/>
    <p:sldId id="1882" r:id="rId43"/>
    <p:sldId id="1885" r:id="rId44"/>
    <p:sldId id="1750" r:id="rId45"/>
    <p:sldId id="1884" r:id="rId46"/>
    <p:sldId id="1886" r:id="rId47"/>
    <p:sldId id="1838" r:id="rId48"/>
    <p:sldId id="1887" r:id="rId49"/>
    <p:sldId id="1888" r:id="rId50"/>
    <p:sldId id="1890" r:id="rId51"/>
    <p:sldId id="1891" r:id="rId52"/>
    <p:sldId id="1892" r:id="rId53"/>
    <p:sldId id="1893" r:id="rId54"/>
    <p:sldId id="1894" r:id="rId55"/>
    <p:sldId id="1898" r:id="rId56"/>
    <p:sldId id="1895" r:id="rId57"/>
    <p:sldId id="1861" r:id="rId58"/>
    <p:sldId id="1862" r:id="rId59"/>
    <p:sldId id="1863" r:id="rId60"/>
    <p:sldId id="1864" r:id="rId61"/>
    <p:sldId id="1865" r:id="rId62"/>
    <p:sldId id="1866" r:id="rId63"/>
    <p:sldId id="1867" r:id="rId64"/>
    <p:sldId id="1868" r:id="rId65"/>
    <p:sldId id="1869" r:id="rId66"/>
    <p:sldId id="1870" r:id="rId67"/>
    <p:sldId id="1871" r:id="rId68"/>
    <p:sldId id="1872" r:id="rId69"/>
    <p:sldId id="1873" r:id="rId70"/>
    <p:sldId id="1874" r:id="rId71"/>
    <p:sldId id="1875" r:id="rId7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576640E-74B4-4A49-9401-160CF15E64B2}">
          <p14:sldIdLst/>
        </p14:section>
        <p14:section name="실습 1" id="{68EA53F5-E15E-4728-A95E-915373612055}">
          <p14:sldIdLst>
            <p14:sldId id="1840"/>
            <p14:sldId id="335"/>
            <p14:sldId id="1877"/>
            <p14:sldId id="1896"/>
            <p14:sldId id="797"/>
            <p14:sldId id="1879"/>
          </p14:sldIdLst>
        </p14:section>
        <p14:section name="제목 없는 구역" id="{A240CBC1-8DA5-4E93-BDD6-BA45594C6152}">
          <p14:sldIdLst>
            <p14:sldId id="1880"/>
            <p14:sldId id="1876"/>
            <p14:sldId id="1825"/>
            <p14:sldId id="1826"/>
            <p14:sldId id="308"/>
            <p14:sldId id="1827"/>
            <p14:sldId id="1828"/>
            <p14:sldId id="1829"/>
            <p14:sldId id="1830"/>
            <p14:sldId id="1029"/>
            <p14:sldId id="549"/>
            <p14:sldId id="1036"/>
            <p14:sldId id="590"/>
            <p14:sldId id="594"/>
            <p14:sldId id="655"/>
            <p14:sldId id="595"/>
            <p14:sldId id="774"/>
            <p14:sldId id="1831"/>
            <p14:sldId id="1832"/>
            <p14:sldId id="775"/>
            <p14:sldId id="597"/>
            <p14:sldId id="1897"/>
            <p14:sldId id="976"/>
            <p14:sldId id="1060"/>
            <p14:sldId id="596"/>
            <p14:sldId id="600"/>
            <p14:sldId id="599"/>
            <p14:sldId id="598"/>
            <p14:sldId id="944"/>
            <p14:sldId id="947"/>
            <p14:sldId id="948"/>
            <p14:sldId id="1881"/>
            <p14:sldId id="1883"/>
            <p14:sldId id="1834"/>
            <p14:sldId id="1775"/>
            <p14:sldId id="1882"/>
            <p14:sldId id="1885"/>
            <p14:sldId id="1750"/>
            <p14:sldId id="1884"/>
            <p14:sldId id="1886"/>
            <p14:sldId id="1838"/>
            <p14:sldId id="1887"/>
            <p14:sldId id="1888"/>
            <p14:sldId id="1890"/>
            <p14:sldId id="1891"/>
            <p14:sldId id="1892"/>
            <p14:sldId id="1893"/>
            <p14:sldId id="1894"/>
            <p14:sldId id="1898"/>
            <p14:sldId id="1895"/>
            <p14:sldId id="1861"/>
            <p14:sldId id="1862"/>
            <p14:sldId id="1863"/>
            <p14:sldId id="1864"/>
            <p14:sldId id="1865"/>
            <p14:sldId id="1866"/>
            <p14:sldId id="1867"/>
            <p14:sldId id="1868"/>
            <p14:sldId id="1869"/>
            <p14:sldId id="1870"/>
            <p14:sldId id="1871"/>
            <p14:sldId id="1872"/>
            <p14:sldId id="1873"/>
            <p14:sldId id="1874"/>
            <p14:sldId id="1875"/>
          </p14:sldIdLst>
        </p14:section>
        <p14:section name="실습 2" id="{88FB52AE-8C08-4BC4-BCE0-4B6F169E6D9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27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bg" initials="j" lastIdx="2" clrIdx="0">
    <p:extLst>
      <p:ext uri="{19B8F6BF-5375-455C-9EA6-DF929625EA0E}">
        <p15:presenceInfo xmlns:p15="http://schemas.microsoft.com/office/powerpoint/2012/main" userId="jbg" providerId="None"/>
      </p:ext>
    </p:extLst>
  </p:cmAuthor>
  <p:cmAuthor id="2" name="jbg@ajou.ac.kr" initials="j" lastIdx="1" clrIdx="1">
    <p:extLst>
      <p:ext uri="{19B8F6BF-5375-455C-9EA6-DF929625EA0E}">
        <p15:presenceInfo xmlns:p15="http://schemas.microsoft.com/office/powerpoint/2012/main" userId="jbg@ajou.ac.kr" providerId="None"/>
      </p:ext>
    </p:extLst>
  </p:cmAuthor>
  <p:cmAuthor id="3" name="조범근" initials="조" lastIdx="2" clrIdx="2">
    <p:extLst>
      <p:ext uri="{19B8F6BF-5375-455C-9EA6-DF929625EA0E}">
        <p15:presenceInfo xmlns:p15="http://schemas.microsoft.com/office/powerpoint/2012/main" userId="S::jbg@ajou.ac.kr::83e64821-7aac-4904-bef7-9ed140fe8705" providerId="AD"/>
      </p:ext>
    </p:extLst>
  </p:cmAuthor>
  <p:cmAuthor id="4" name="Cho BeomGeun" initials="CB" lastIdx="1" clrIdx="3">
    <p:extLst>
      <p:ext uri="{19B8F6BF-5375-455C-9EA6-DF929625EA0E}">
        <p15:presenceInfo xmlns:p15="http://schemas.microsoft.com/office/powerpoint/2012/main" userId="96cf01b335cf8ff2" providerId="Windows Live"/>
      </p:ext>
    </p:extLst>
  </p:cmAuthor>
  <p:cmAuthor id="5" name="구 형일" initials="구형" lastIdx="2" clrIdx="4">
    <p:extLst>
      <p:ext uri="{19B8F6BF-5375-455C-9EA6-DF929625EA0E}">
        <p15:presenceInfo xmlns:p15="http://schemas.microsoft.com/office/powerpoint/2012/main" userId="8dff1e8e1d8e4a0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13C5"/>
    <a:srgbClr val="1CBD17"/>
    <a:srgbClr val="FB045D"/>
    <a:srgbClr val="43B8F3"/>
    <a:srgbClr val="E3F30D"/>
    <a:srgbClr val="BCEFBB"/>
    <a:srgbClr val="08E937"/>
    <a:srgbClr val="A7EBE9"/>
    <a:srgbClr val="00FF00"/>
    <a:srgbClr val="ECE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935" autoAdjust="0"/>
    <p:restoredTop sz="79728" autoAdjust="0"/>
  </p:normalViewPr>
  <p:slideViewPr>
    <p:cSldViewPr snapToGrid="0">
      <p:cViewPr varScale="1">
        <p:scale>
          <a:sx n="122" d="100"/>
          <a:sy n="122" d="100"/>
        </p:scale>
        <p:origin x="1032" y="184"/>
      </p:cViewPr>
      <p:guideLst>
        <p:guide orient="horz" pos="227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9" d="100"/>
          <a:sy n="109" d="100"/>
        </p:scale>
        <p:origin x="3978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ommentAuthors" Target="commentAuthors.xml"/><Relationship Id="rId79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권 경범" userId="5bc452ec-40e7-4dcd-a1d9-b17ea0e84eaf" providerId="ADAL" clId="{8CEDCF02-4383-BA47-BCD9-28B4BC34E013}"/>
    <pc:docChg chg="modSld">
      <pc:chgData name="권 경범" userId="5bc452ec-40e7-4dcd-a1d9-b17ea0e84eaf" providerId="ADAL" clId="{8CEDCF02-4383-BA47-BCD9-28B4BC34E013}" dt="2023-08-21T15:55:42.688" v="13" actId="1076"/>
      <pc:docMkLst>
        <pc:docMk/>
      </pc:docMkLst>
      <pc:sldChg chg="addSp modSp">
        <pc:chgData name="권 경범" userId="5bc452ec-40e7-4dcd-a1d9-b17ea0e84eaf" providerId="ADAL" clId="{8CEDCF02-4383-BA47-BCD9-28B4BC34E013}" dt="2023-08-21T15:55:21.955" v="11" actId="1076"/>
        <pc:sldMkLst>
          <pc:docMk/>
          <pc:sldMk cId="2763377321" sldId="854"/>
        </pc:sldMkLst>
        <pc:spChg chg="mod">
          <ac:chgData name="권 경범" userId="5bc452ec-40e7-4dcd-a1d9-b17ea0e84eaf" providerId="ADAL" clId="{8CEDCF02-4383-BA47-BCD9-28B4BC34E013}" dt="2023-08-21T15:55:21.955" v="11" actId="1076"/>
          <ac:spMkLst>
            <pc:docMk/>
            <pc:sldMk cId="2763377321" sldId="854"/>
            <ac:spMk id="4" creationId="{00000000-0000-0000-0000-000000000000}"/>
          </ac:spMkLst>
        </pc:spChg>
        <pc:spChg chg="mod">
          <ac:chgData name="권 경범" userId="5bc452ec-40e7-4dcd-a1d9-b17ea0e84eaf" providerId="ADAL" clId="{8CEDCF02-4383-BA47-BCD9-28B4BC34E013}" dt="2023-08-21T15:55:21.955" v="11" actId="1076"/>
          <ac:spMkLst>
            <pc:docMk/>
            <pc:sldMk cId="2763377321" sldId="854"/>
            <ac:spMk id="10" creationId="{00000000-0000-0000-0000-000000000000}"/>
          </ac:spMkLst>
        </pc:spChg>
        <pc:spChg chg="mod">
          <ac:chgData name="권 경범" userId="5bc452ec-40e7-4dcd-a1d9-b17ea0e84eaf" providerId="ADAL" clId="{8CEDCF02-4383-BA47-BCD9-28B4BC34E013}" dt="2023-08-21T15:55:21.955" v="11" actId="1076"/>
          <ac:spMkLst>
            <pc:docMk/>
            <pc:sldMk cId="2763377321" sldId="854"/>
            <ac:spMk id="11" creationId="{00000000-0000-0000-0000-000000000000}"/>
          </ac:spMkLst>
        </pc:spChg>
        <pc:grpChg chg="add mod">
          <ac:chgData name="권 경범" userId="5bc452ec-40e7-4dcd-a1d9-b17ea0e84eaf" providerId="ADAL" clId="{8CEDCF02-4383-BA47-BCD9-28B4BC34E013}" dt="2023-08-21T15:55:21.955" v="11" actId="1076"/>
          <ac:grpSpMkLst>
            <pc:docMk/>
            <pc:sldMk cId="2763377321" sldId="854"/>
            <ac:grpSpMk id="3" creationId="{5B1293B8-4945-0827-0C21-42C47ED4FCE2}"/>
          </ac:grpSpMkLst>
        </pc:grpChg>
        <pc:picChg chg="mod">
          <ac:chgData name="권 경범" userId="5bc452ec-40e7-4dcd-a1d9-b17ea0e84eaf" providerId="ADAL" clId="{8CEDCF02-4383-BA47-BCD9-28B4BC34E013}" dt="2023-08-21T15:55:21.955" v="11" actId="1076"/>
          <ac:picMkLst>
            <pc:docMk/>
            <pc:sldMk cId="2763377321" sldId="854"/>
            <ac:picMk id="8" creationId="{00000000-0000-0000-0000-000000000000}"/>
          </ac:picMkLst>
        </pc:picChg>
        <pc:picChg chg="mod">
          <ac:chgData name="권 경범" userId="5bc452ec-40e7-4dcd-a1d9-b17ea0e84eaf" providerId="ADAL" clId="{8CEDCF02-4383-BA47-BCD9-28B4BC34E013}" dt="2023-08-21T15:55:21.955" v="11" actId="1076"/>
          <ac:picMkLst>
            <pc:docMk/>
            <pc:sldMk cId="2763377321" sldId="854"/>
            <ac:picMk id="9" creationId="{00000000-0000-0000-0000-000000000000}"/>
          </ac:picMkLst>
        </pc:picChg>
      </pc:sldChg>
      <pc:sldChg chg="modSp">
        <pc:chgData name="권 경범" userId="5bc452ec-40e7-4dcd-a1d9-b17ea0e84eaf" providerId="ADAL" clId="{8CEDCF02-4383-BA47-BCD9-28B4BC34E013}" dt="2023-08-21T15:55:42.688" v="13" actId="1076"/>
        <pc:sldMkLst>
          <pc:docMk/>
          <pc:sldMk cId="1816406894" sldId="856"/>
        </pc:sldMkLst>
        <pc:picChg chg="mod">
          <ac:chgData name="권 경범" userId="5bc452ec-40e7-4dcd-a1d9-b17ea0e84eaf" providerId="ADAL" clId="{8CEDCF02-4383-BA47-BCD9-28B4BC34E013}" dt="2023-08-21T15:55:42.688" v="13" actId="1076"/>
          <ac:picMkLst>
            <pc:docMk/>
            <pc:sldMk cId="1816406894" sldId="856"/>
            <ac:picMk id="9" creationId="{00000000-0000-0000-0000-000000000000}"/>
          </ac:picMkLst>
        </pc:picChg>
      </pc:sldChg>
    </pc:docChg>
  </pc:docChgLst>
  <pc:docChgLst>
    <pc:chgData name="권 경범" userId="5bc452ec-40e7-4dcd-a1d9-b17ea0e84eaf" providerId="ADAL" clId="{B3808A62-644A-492D-8569-4596A3B9A48C}"/>
    <pc:docChg chg="delSld modSld modSection">
      <pc:chgData name="권 경범" userId="5bc452ec-40e7-4dcd-a1d9-b17ea0e84eaf" providerId="ADAL" clId="{B3808A62-644A-492D-8569-4596A3B9A48C}" dt="2023-10-11T07:49:50.595" v="2" actId="1076"/>
      <pc:docMkLst>
        <pc:docMk/>
      </pc:docMkLst>
      <pc:sldChg chg="del">
        <pc:chgData name="권 경범" userId="5bc452ec-40e7-4dcd-a1d9-b17ea0e84eaf" providerId="ADAL" clId="{B3808A62-644A-492D-8569-4596A3B9A48C}" dt="2023-10-11T07:49:32.909" v="0" actId="47"/>
        <pc:sldMkLst>
          <pc:docMk/>
          <pc:sldMk cId="3818450926" sldId="308"/>
        </pc:sldMkLst>
      </pc:sldChg>
      <pc:sldChg chg="del">
        <pc:chgData name="권 경범" userId="5bc452ec-40e7-4dcd-a1d9-b17ea0e84eaf" providerId="ADAL" clId="{B3808A62-644A-492D-8569-4596A3B9A48C}" dt="2023-10-11T07:49:32.909" v="0" actId="47"/>
        <pc:sldMkLst>
          <pc:docMk/>
          <pc:sldMk cId="4093745980" sldId="335"/>
        </pc:sldMkLst>
      </pc:sldChg>
      <pc:sldChg chg="del">
        <pc:chgData name="권 경범" userId="5bc452ec-40e7-4dcd-a1d9-b17ea0e84eaf" providerId="ADAL" clId="{B3808A62-644A-492D-8569-4596A3B9A48C}" dt="2023-10-11T07:49:32.909" v="0" actId="47"/>
        <pc:sldMkLst>
          <pc:docMk/>
          <pc:sldMk cId="1622968301" sldId="549"/>
        </pc:sldMkLst>
      </pc:sldChg>
      <pc:sldChg chg="del">
        <pc:chgData name="권 경범" userId="5bc452ec-40e7-4dcd-a1d9-b17ea0e84eaf" providerId="ADAL" clId="{B3808A62-644A-492D-8569-4596A3B9A48C}" dt="2023-10-11T07:49:32.909" v="0" actId="47"/>
        <pc:sldMkLst>
          <pc:docMk/>
          <pc:sldMk cId="325861952" sldId="590"/>
        </pc:sldMkLst>
      </pc:sldChg>
      <pc:sldChg chg="del">
        <pc:chgData name="권 경범" userId="5bc452ec-40e7-4dcd-a1d9-b17ea0e84eaf" providerId="ADAL" clId="{B3808A62-644A-492D-8569-4596A3B9A48C}" dt="2023-10-11T07:49:32.909" v="0" actId="47"/>
        <pc:sldMkLst>
          <pc:docMk/>
          <pc:sldMk cId="2546882516" sldId="594"/>
        </pc:sldMkLst>
      </pc:sldChg>
      <pc:sldChg chg="del">
        <pc:chgData name="권 경범" userId="5bc452ec-40e7-4dcd-a1d9-b17ea0e84eaf" providerId="ADAL" clId="{B3808A62-644A-492D-8569-4596A3B9A48C}" dt="2023-10-11T07:49:32.909" v="0" actId="47"/>
        <pc:sldMkLst>
          <pc:docMk/>
          <pc:sldMk cId="2415004524" sldId="595"/>
        </pc:sldMkLst>
      </pc:sldChg>
      <pc:sldChg chg="del">
        <pc:chgData name="권 경범" userId="5bc452ec-40e7-4dcd-a1d9-b17ea0e84eaf" providerId="ADAL" clId="{B3808A62-644A-492D-8569-4596A3B9A48C}" dt="2023-10-11T07:49:32.909" v="0" actId="47"/>
        <pc:sldMkLst>
          <pc:docMk/>
          <pc:sldMk cId="3050206779" sldId="596"/>
        </pc:sldMkLst>
      </pc:sldChg>
      <pc:sldChg chg="del">
        <pc:chgData name="권 경범" userId="5bc452ec-40e7-4dcd-a1d9-b17ea0e84eaf" providerId="ADAL" clId="{B3808A62-644A-492D-8569-4596A3B9A48C}" dt="2023-10-11T07:49:32.909" v="0" actId="47"/>
        <pc:sldMkLst>
          <pc:docMk/>
          <pc:sldMk cId="3445407796" sldId="597"/>
        </pc:sldMkLst>
      </pc:sldChg>
      <pc:sldChg chg="del">
        <pc:chgData name="권 경범" userId="5bc452ec-40e7-4dcd-a1d9-b17ea0e84eaf" providerId="ADAL" clId="{B3808A62-644A-492D-8569-4596A3B9A48C}" dt="2023-10-11T07:49:32.909" v="0" actId="47"/>
        <pc:sldMkLst>
          <pc:docMk/>
          <pc:sldMk cId="3776197042" sldId="598"/>
        </pc:sldMkLst>
      </pc:sldChg>
      <pc:sldChg chg="del">
        <pc:chgData name="권 경범" userId="5bc452ec-40e7-4dcd-a1d9-b17ea0e84eaf" providerId="ADAL" clId="{B3808A62-644A-492D-8569-4596A3B9A48C}" dt="2023-10-11T07:49:32.909" v="0" actId="47"/>
        <pc:sldMkLst>
          <pc:docMk/>
          <pc:sldMk cId="3328467142" sldId="599"/>
        </pc:sldMkLst>
      </pc:sldChg>
      <pc:sldChg chg="del">
        <pc:chgData name="권 경범" userId="5bc452ec-40e7-4dcd-a1d9-b17ea0e84eaf" providerId="ADAL" clId="{B3808A62-644A-492D-8569-4596A3B9A48C}" dt="2023-10-11T07:49:32.909" v="0" actId="47"/>
        <pc:sldMkLst>
          <pc:docMk/>
          <pc:sldMk cId="400731918" sldId="600"/>
        </pc:sldMkLst>
      </pc:sldChg>
      <pc:sldChg chg="del">
        <pc:chgData name="권 경범" userId="5bc452ec-40e7-4dcd-a1d9-b17ea0e84eaf" providerId="ADAL" clId="{B3808A62-644A-492D-8569-4596A3B9A48C}" dt="2023-10-11T07:49:32.909" v="0" actId="47"/>
        <pc:sldMkLst>
          <pc:docMk/>
          <pc:sldMk cId="840146210" sldId="655"/>
        </pc:sldMkLst>
      </pc:sldChg>
      <pc:sldChg chg="del">
        <pc:chgData name="권 경범" userId="5bc452ec-40e7-4dcd-a1d9-b17ea0e84eaf" providerId="ADAL" clId="{B3808A62-644A-492D-8569-4596A3B9A48C}" dt="2023-10-11T07:49:32.909" v="0" actId="47"/>
        <pc:sldMkLst>
          <pc:docMk/>
          <pc:sldMk cId="3930412817" sldId="774"/>
        </pc:sldMkLst>
      </pc:sldChg>
      <pc:sldChg chg="del">
        <pc:chgData name="권 경범" userId="5bc452ec-40e7-4dcd-a1d9-b17ea0e84eaf" providerId="ADAL" clId="{B3808A62-644A-492D-8569-4596A3B9A48C}" dt="2023-10-11T07:49:32.909" v="0" actId="47"/>
        <pc:sldMkLst>
          <pc:docMk/>
          <pc:sldMk cId="2172111087" sldId="775"/>
        </pc:sldMkLst>
      </pc:sldChg>
      <pc:sldChg chg="del">
        <pc:chgData name="권 경범" userId="5bc452ec-40e7-4dcd-a1d9-b17ea0e84eaf" providerId="ADAL" clId="{B3808A62-644A-492D-8569-4596A3B9A48C}" dt="2023-10-11T07:49:32.909" v="0" actId="47"/>
        <pc:sldMkLst>
          <pc:docMk/>
          <pc:sldMk cId="1285748852" sldId="944"/>
        </pc:sldMkLst>
      </pc:sldChg>
      <pc:sldChg chg="del">
        <pc:chgData name="권 경범" userId="5bc452ec-40e7-4dcd-a1d9-b17ea0e84eaf" providerId="ADAL" clId="{B3808A62-644A-492D-8569-4596A3B9A48C}" dt="2023-10-11T07:49:32.909" v="0" actId="47"/>
        <pc:sldMkLst>
          <pc:docMk/>
          <pc:sldMk cId="94822928" sldId="947"/>
        </pc:sldMkLst>
      </pc:sldChg>
      <pc:sldChg chg="del">
        <pc:chgData name="권 경범" userId="5bc452ec-40e7-4dcd-a1d9-b17ea0e84eaf" providerId="ADAL" clId="{B3808A62-644A-492D-8569-4596A3B9A48C}" dt="2023-10-11T07:49:32.909" v="0" actId="47"/>
        <pc:sldMkLst>
          <pc:docMk/>
          <pc:sldMk cId="3161576811" sldId="948"/>
        </pc:sldMkLst>
      </pc:sldChg>
      <pc:sldChg chg="del">
        <pc:chgData name="권 경범" userId="5bc452ec-40e7-4dcd-a1d9-b17ea0e84eaf" providerId="ADAL" clId="{B3808A62-644A-492D-8569-4596A3B9A48C}" dt="2023-10-11T07:49:32.909" v="0" actId="47"/>
        <pc:sldMkLst>
          <pc:docMk/>
          <pc:sldMk cId="1404756337" sldId="976"/>
        </pc:sldMkLst>
      </pc:sldChg>
      <pc:sldChg chg="del">
        <pc:chgData name="권 경범" userId="5bc452ec-40e7-4dcd-a1d9-b17ea0e84eaf" providerId="ADAL" clId="{B3808A62-644A-492D-8569-4596A3B9A48C}" dt="2023-10-11T07:49:32.909" v="0" actId="47"/>
        <pc:sldMkLst>
          <pc:docMk/>
          <pc:sldMk cId="916969126" sldId="1029"/>
        </pc:sldMkLst>
      </pc:sldChg>
      <pc:sldChg chg="del">
        <pc:chgData name="권 경범" userId="5bc452ec-40e7-4dcd-a1d9-b17ea0e84eaf" providerId="ADAL" clId="{B3808A62-644A-492D-8569-4596A3B9A48C}" dt="2023-10-11T07:49:32.909" v="0" actId="47"/>
        <pc:sldMkLst>
          <pc:docMk/>
          <pc:sldMk cId="4247466862" sldId="1036"/>
        </pc:sldMkLst>
      </pc:sldChg>
      <pc:sldChg chg="del">
        <pc:chgData name="권 경범" userId="5bc452ec-40e7-4dcd-a1d9-b17ea0e84eaf" providerId="ADAL" clId="{B3808A62-644A-492D-8569-4596A3B9A48C}" dt="2023-10-11T07:49:32.909" v="0" actId="47"/>
        <pc:sldMkLst>
          <pc:docMk/>
          <pc:sldMk cId="572496526" sldId="1060"/>
        </pc:sldMkLst>
      </pc:sldChg>
      <pc:sldChg chg="del">
        <pc:chgData name="권 경범" userId="5bc452ec-40e7-4dcd-a1d9-b17ea0e84eaf" providerId="ADAL" clId="{B3808A62-644A-492D-8569-4596A3B9A48C}" dt="2023-10-11T07:49:42.151" v="1" actId="47"/>
        <pc:sldMkLst>
          <pc:docMk/>
          <pc:sldMk cId="2987385197" sldId="1720"/>
        </pc:sldMkLst>
      </pc:sldChg>
      <pc:sldChg chg="del">
        <pc:chgData name="권 경범" userId="5bc452ec-40e7-4dcd-a1d9-b17ea0e84eaf" providerId="ADAL" clId="{B3808A62-644A-492D-8569-4596A3B9A48C}" dt="2023-10-11T07:49:42.151" v="1" actId="47"/>
        <pc:sldMkLst>
          <pc:docMk/>
          <pc:sldMk cId="3859641781" sldId="1744"/>
        </pc:sldMkLst>
      </pc:sldChg>
      <pc:sldChg chg="del">
        <pc:chgData name="권 경범" userId="5bc452ec-40e7-4dcd-a1d9-b17ea0e84eaf" providerId="ADAL" clId="{B3808A62-644A-492D-8569-4596A3B9A48C}" dt="2023-10-11T07:49:42.151" v="1" actId="47"/>
        <pc:sldMkLst>
          <pc:docMk/>
          <pc:sldMk cId="1068122190" sldId="1775"/>
        </pc:sldMkLst>
      </pc:sldChg>
      <pc:sldChg chg="del">
        <pc:chgData name="권 경범" userId="5bc452ec-40e7-4dcd-a1d9-b17ea0e84eaf" providerId="ADAL" clId="{B3808A62-644A-492D-8569-4596A3B9A48C}" dt="2023-10-11T07:49:42.151" v="1" actId="47"/>
        <pc:sldMkLst>
          <pc:docMk/>
          <pc:sldMk cId="3585268625" sldId="1822"/>
        </pc:sldMkLst>
      </pc:sldChg>
      <pc:sldChg chg="del">
        <pc:chgData name="권 경범" userId="5bc452ec-40e7-4dcd-a1d9-b17ea0e84eaf" providerId="ADAL" clId="{B3808A62-644A-492D-8569-4596A3B9A48C}" dt="2023-10-11T07:49:42.151" v="1" actId="47"/>
        <pc:sldMkLst>
          <pc:docMk/>
          <pc:sldMk cId="3744345460" sldId="1823"/>
        </pc:sldMkLst>
      </pc:sldChg>
      <pc:sldChg chg="del">
        <pc:chgData name="권 경범" userId="5bc452ec-40e7-4dcd-a1d9-b17ea0e84eaf" providerId="ADAL" clId="{B3808A62-644A-492D-8569-4596A3B9A48C}" dt="2023-10-11T07:49:32.909" v="0" actId="47"/>
        <pc:sldMkLst>
          <pc:docMk/>
          <pc:sldMk cId="3520334325" sldId="1825"/>
        </pc:sldMkLst>
      </pc:sldChg>
      <pc:sldChg chg="del">
        <pc:chgData name="권 경범" userId="5bc452ec-40e7-4dcd-a1d9-b17ea0e84eaf" providerId="ADAL" clId="{B3808A62-644A-492D-8569-4596A3B9A48C}" dt="2023-10-11T07:49:32.909" v="0" actId="47"/>
        <pc:sldMkLst>
          <pc:docMk/>
          <pc:sldMk cId="1946525425" sldId="1826"/>
        </pc:sldMkLst>
      </pc:sldChg>
      <pc:sldChg chg="del">
        <pc:chgData name="권 경범" userId="5bc452ec-40e7-4dcd-a1d9-b17ea0e84eaf" providerId="ADAL" clId="{B3808A62-644A-492D-8569-4596A3B9A48C}" dt="2023-10-11T07:49:32.909" v="0" actId="47"/>
        <pc:sldMkLst>
          <pc:docMk/>
          <pc:sldMk cId="986202658" sldId="1827"/>
        </pc:sldMkLst>
      </pc:sldChg>
      <pc:sldChg chg="del">
        <pc:chgData name="권 경범" userId="5bc452ec-40e7-4dcd-a1d9-b17ea0e84eaf" providerId="ADAL" clId="{B3808A62-644A-492D-8569-4596A3B9A48C}" dt="2023-10-11T07:49:32.909" v="0" actId="47"/>
        <pc:sldMkLst>
          <pc:docMk/>
          <pc:sldMk cId="3426714643" sldId="1828"/>
        </pc:sldMkLst>
      </pc:sldChg>
      <pc:sldChg chg="del">
        <pc:chgData name="권 경범" userId="5bc452ec-40e7-4dcd-a1d9-b17ea0e84eaf" providerId="ADAL" clId="{B3808A62-644A-492D-8569-4596A3B9A48C}" dt="2023-10-11T07:49:32.909" v="0" actId="47"/>
        <pc:sldMkLst>
          <pc:docMk/>
          <pc:sldMk cId="2889527799" sldId="1829"/>
        </pc:sldMkLst>
      </pc:sldChg>
      <pc:sldChg chg="del">
        <pc:chgData name="권 경범" userId="5bc452ec-40e7-4dcd-a1d9-b17ea0e84eaf" providerId="ADAL" clId="{B3808A62-644A-492D-8569-4596A3B9A48C}" dt="2023-10-11T07:49:32.909" v="0" actId="47"/>
        <pc:sldMkLst>
          <pc:docMk/>
          <pc:sldMk cId="575757753" sldId="1830"/>
        </pc:sldMkLst>
      </pc:sldChg>
      <pc:sldChg chg="del">
        <pc:chgData name="권 경범" userId="5bc452ec-40e7-4dcd-a1d9-b17ea0e84eaf" providerId="ADAL" clId="{B3808A62-644A-492D-8569-4596A3B9A48C}" dt="2023-10-11T07:49:32.909" v="0" actId="47"/>
        <pc:sldMkLst>
          <pc:docMk/>
          <pc:sldMk cId="1487851845" sldId="1831"/>
        </pc:sldMkLst>
      </pc:sldChg>
      <pc:sldChg chg="del">
        <pc:chgData name="권 경범" userId="5bc452ec-40e7-4dcd-a1d9-b17ea0e84eaf" providerId="ADAL" clId="{B3808A62-644A-492D-8569-4596A3B9A48C}" dt="2023-10-11T07:49:32.909" v="0" actId="47"/>
        <pc:sldMkLst>
          <pc:docMk/>
          <pc:sldMk cId="792833440" sldId="1832"/>
        </pc:sldMkLst>
      </pc:sldChg>
      <pc:sldChg chg="del">
        <pc:chgData name="권 경범" userId="5bc452ec-40e7-4dcd-a1d9-b17ea0e84eaf" providerId="ADAL" clId="{B3808A62-644A-492D-8569-4596A3B9A48C}" dt="2023-10-11T07:49:42.151" v="1" actId="47"/>
        <pc:sldMkLst>
          <pc:docMk/>
          <pc:sldMk cId="1171778368" sldId="1834"/>
        </pc:sldMkLst>
      </pc:sldChg>
      <pc:sldChg chg="del">
        <pc:chgData name="권 경범" userId="5bc452ec-40e7-4dcd-a1d9-b17ea0e84eaf" providerId="ADAL" clId="{B3808A62-644A-492D-8569-4596A3B9A48C}" dt="2023-10-11T07:49:42.151" v="1" actId="47"/>
        <pc:sldMkLst>
          <pc:docMk/>
          <pc:sldMk cId="4162448141" sldId="1835"/>
        </pc:sldMkLst>
      </pc:sldChg>
      <pc:sldChg chg="del">
        <pc:chgData name="권 경범" userId="5bc452ec-40e7-4dcd-a1d9-b17ea0e84eaf" providerId="ADAL" clId="{B3808A62-644A-492D-8569-4596A3B9A48C}" dt="2023-10-11T07:49:42.151" v="1" actId="47"/>
        <pc:sldMkLst>
          <pc:docMk/>
          <pc:sldMk cId="3864868033" sldId="1836"/>
        </pc:sldMkLst>
      </pc:sldChg>
      <pc:sldChg chg="del">
        <pc:chgData name="권 경범" userId="5bc452ec-40e7-4dcd-a1d9-b17ea0e84eaf" providerId="ADAL" clId="{B3808A62-644A-492D-8569-4596A3B9A48C}" dt="2023-10-11T07:49:42.151" v="1" actId="47"/>
        <pc:sldMkLst>
          <pc:docMk/>
          <pc:sldMk cId="2653887113" sldId="1837"/>
        </pc:sldMkLst>
      </pc:sldChg>
      <pc:sldChg chg="del">
        <pc:chgData name="권 경범" userId="5bc452ec-40e7-4dcd-a1d9-b17ea0e84eaf" providerId="ADAL" clId="{B3808A62-644A-492D-8569-4596A3B9A48C}" dt="2023-10-11T07:49:42.151" v="1" actId="47"/>
        <pc:sldMkLst>
          <pc:docMk/>
          <pc:sldMk cId="3016952883" sldId="1838"/>
        </pc:sldMkLst>
      </pc:sldChg>
      <pc:sldChg chg="del">
        <pc:chgData name="권 경범" userId="5bc452ec-40e7-4dcd-a1d9-b17ea0e84eaf" providerId="ADAL" clId="{B3808A62-644A-492D-8569-4596A3B9A48C}" dt="2023-10-11T07:49:42.151" v="1" actId="47"/>
        <pc:sldMkLst>
          <pc:docMk/>
          <pc:sldMk cId="2743600373" sldId="1839"/>
        </pc:sldMkLst>
      </pc:sldChg>
      <pc:sldChg chg="del">
        <pc:chgData name="권 경범" userId="5bc452ec-40e7-4dcd-a1d9-b17ea0e84eaf" providerId="ADAL" clId="{B3808A62-644A-492D-8569-4596A3B9A48C}" dt="2023-10-11T07:49:32.909" v="0" actId="47"/>
        <pc:sldMkLst>
          <pc:docMk/>
          <pc:sldMk cId="418853657" sldId="1840"/>
        </pc:sldMkLst>
      </pc:sldChg>
      <pc:sldChg chg="modSp mod">
        <pc:chgData name="권 경범" userId="5bc452ec-40e7-4dcd-a1d9-b17ea0e84eaf" providerId="ADAL" clId="{B3808A62-644A-492D-8569-4596A3B9A48C}" dt="2023-10-11T07:49:50.595" v="2" actId="1076"/>
        <pc:sldMkLst>
          <pc:docMk/>
          <pc:sldMk cId="3758778707" sldId="1851"/>
        </pc:sldMkLst>
        <pc:picChg chg="mod">
          <ac:chgData name="권 경범" userId="5bc452ec-40e7-4dcd-a1d9-b17ea0e84eaf" providerId="ADAL" clId="{B3808A62-644A-492D-8569-4596A3B9A48C}" dt="2023-10-11T07:49:50.595" v="2" actId="1076"/>
          <ac:picMkLst>
            <pc:docMk/>
            <pc:sldMk cId="3758778707" sldId="1851"/>
            <ac:picMk id="7" creationId="{37A8C0F7-153D-233C-42A8-E9D1A821EF56}"/>
          </ac:picMkLst>
        </pc:picChg>
      </pc:sldChg>
    </pc:docChg>
  </pc:docChgLst>
  <pc:docChgLst>
    <pc:chgData name="권 경범" userId="5bc452ec-40e7-4dcd-a1d9-b17ea0e84eaf" providerId="ADAL" clId="{0DCBCD9B-8832-4394-B3F8-1BBBC0644E41}"/>
    <pc:docChg chg="delSld modSection">
      <pc:chgData name="권 경범" userId="5bc452ec-40e7-4dcd-a1d9-b17ea0e84eaf" providerId="ADAL" clId="{0DCBCD9B-8832-4394-B3F8-1BBBC0644E41}" dt="2023-10-11T07:43:06.824" v="1" actId="47"/>
      <pc:docMkLst>
        <pc:docMk/>
      </pc:docMkLst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550960291" sldId="306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832572433" sldId="331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829212582" sldId="346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280153388" sldId="347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81949854" sldId="358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450766555" sldId="359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156168362" sldId="368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032334046" sldId="379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815892418" sldId="416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15019887" sldId="443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707108811" sldId="457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50670488" sldId="458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730138597" sldId="468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239751702" sldId="469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250365524" sldId="470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951017335" sldId="474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677846633" sldId="475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4047742465" sldId="477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729504160" sldId="483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4006791494" sldId="514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394266310" sldId="527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868339889" sldId="532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4112212178" sldId="541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618929639" sldId="542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055060914" sldId="545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45236187" sldId="550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4192360444" sldId="558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009999753" sldId="559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708001170" sldId="566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4148001189" sldId="567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657613133" sldId="568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413350027" sldId="614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700549894" sldId="679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601219798" sldId="680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4263859129" sldId="681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427547733" sldId="682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257385103" sldId="684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283196010" sldId="689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551429907" sldId="694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421864133" sldId="703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822144429" sldId="704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748664762" sldId="705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220516186" sldId="706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4009636872" sldId="707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697198931" sldId="708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94279544" sldId="714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641765901" sldId="715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475070781" sldId="721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289478799" sldId="725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978769796" sldId="749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506632358" sldId="754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99554133" sldId="771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4225397169" sldId="782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950090621" sldId="790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642398198" sldId="791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721769005" sldId="794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865472155" sldId="795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915958396" sldId="797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457868876" sldId="802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535675453" sldId="804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722938771" sldId="805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851257849" sldId="821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763377321" sldId="854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41864065" sldId="855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816406894" sldId="856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499468200" sldId="857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991669642" sldId="862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26659901" sldId="878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634952122" sldId="961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481915664" sldId="977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62232747" sldId="978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699564368" sldId="980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801353003" sldId="983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802392762" sldId="985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99243431" sldId="996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431649528" sldId="997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457039704" sldId="998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974148021" sldId="999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718774666" sldId="1012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149363092" sldId="1019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4010207544" sldId="1022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511834257" sldId="1030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658574990" sldId="1031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406473246" sldId="1034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820236406" sldId="1042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344126459" sldId="1045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205181582" sldId="1062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4036607807" sldId="1064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651984864" sldId="1065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961939772" sldId="1085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463990961" sldId="1088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424135902" sldId="1103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845133314" sldId="1146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4019333628" sldId="1148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086879857" sldId="1149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380216267" sldId="1180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487775678" sldId="1181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082750149" sldId="1182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607236764" sldId="1183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396153729" sldId="1185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077921700" sldId="1186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336923402" sldId="1187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332028888" sldId="1191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427843106" sldId="1192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358227926" sldId="1193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11785916" sldId="1194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4036332711" sldId="1196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409400454" sldId="1197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041200139" sldId="1198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4118681776" sldId="1210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110911663" sldId="1212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896809785" sldId="1214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958084714" sldId="1248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061152947" sldId="1251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699846942" sldId="1256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826768571" sldId="1259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836432321" sldId="1262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577461431" sldId="1265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524499479" sldId="1266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596553065" sldId="1279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685240274" sldId="1285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899369456" sldId="1286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643804295" sldId="1288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581558323" sldId="1293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530337149" sldId="1295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205997923" sldId="1296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775950155" sldId="1297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917160760" sldId="1298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188713933" sldId="1300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66378423" sldId="1301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868357948" sldId="1302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902697772" sldId="1303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637842350" sldId="1304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864984903" sldId="1306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796937548" sldId="1307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770904227" sldId="1308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314581051" sldId="1309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620596207" sldId="1310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661725454" sldId="1324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131475017" sldId="1325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495687342" sldId="1592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4137700235" sldId="1596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4257851210" sldId="1601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461717941" sldId="1617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931118878" sldId="1641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686977509" sldId="1643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715874987" sldId="1651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71779301" sldId="1655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4119055031" sldId="1656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844503250" sldId="1657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596421122" sldId="1658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433253182" sldId="1659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869944194" sldId="1661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825526915" sldId="1662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184492125" sldId="1663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987816578" sldId="1664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96505966" sldId="1665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362360648" sldId="1666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034235714" sldId="1669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4149326279" sldId="1672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544034240" sldId="1679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93510765" sldId="1680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587117091" sldId="1681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136389387" sldId="1682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942261738" sldId="1687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911490834" sldId="1688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782537777" sldId="1698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799732667" sldId="1701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894393671" sldId="1702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057761054" sldId="1703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705820219" sldId="1704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640910023" sldId="1708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977360063" sldId="1709"/>
        </pc:sldMkLst>
      </pc:sldChg>
      <pc:sldChg chg="del">
        <pc:chgData name="권 경범" userId="5bc452ec-40e7-4dcd-a1d9-b17ea0e84eaf" providerId="ADAL" clId="{0DCBCD9B-8832-4394-B3F8-1BBBC0644E41}" dt="2023-10-11T07:43:06.824" v="1" actId="47"/>
        <pc:sldMkLst>
          <pc:docMk/>
          <pc:sldMk cId="3804149053" sldId="1712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996436915" sldId="1713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98579872" sldId="1714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554466054" sldId="1719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183752002" sldId="1721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709166364" sldId="1722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417341821" sldId="1723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888761925" sldId="1725"/>
        </pc:sldMkLst>
      </pc:sldChg>
      <pc:sldChg chg="del">
        <pc:chgData name="권 경범" userId="5bc452ec-40e7-4dcd-a1d9-b17ea0e84eaf" providerId="ADAL" clId="{0DCBCD9B-8832-4394-B3F8-1BBBC0644E41}" dt="2023-10-11T07:43:06.824" v="1" actId="47"/>
        <pc:sldMkLst>
          <pc:docMk/>
          <pc:sldMk cId="3544370654" sldId="1728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152436339" sldId="1729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646933939" sldId="1730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960883294" sldId="1731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536456592" sldId="1732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879454119" sldId="1733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857811468" sldId="1734"/>
        </pc:sldMkLst>
      </pc:sldChg>
      <pc:sldChg chg="del">
        <pc:chgData name="권 경범" userId="5bc452ec-40e7-4dcd-a1d9-b17ea0e84eaf" providerId="ADAL" clId="{0DCBCD9B-8832-4394-B3F8-1BBBC0644E41}" dt="2023-10-11T07:43:06.824" v="1" actId="47"/>
        <pc:sldMkLst>
          <pc:docMk/>
          <pc:sldMk cId="627059075" sldId="1735"/>
        </pc:sldMkLst>
      </pc:sldChg>
      <pc:sldChg chg="del">
        <pc:chgData name="권 경범" userId="5bc452ec-40e7-4dcd-a1d9-b17ea0e84eaf" providerId="ADAL" clId="{0DCBCD9B-8832-4394-B3F8-1BBBC0644E41}" dt="2023-10-11T07:43:06.824" v="1" actId="47"/>
        <pc:sldMkLst>
          <pc:docMk/>
          <pc:sldMk cId="2198479194" sldId="1736"/>
        </pc:sldMkLst>
      </pc:sldChg>
      <pc:sldChg chg="del">
        <pc:chgData name="권 경범" userId="5bc452ec-40e7-4dcd-a1d9-b17ea0e84eaf" providerId="ADAL" clId="{0DCBCD9B-8832-4394-B3F8-1BBBC0644E41}" dt="2023-10-11T07:43:06.824" v="1" actId="47"/>
        <pc:sldMkLst>
          <pc:docMk/>
          <pc:sldMk cId="3181746457" sldId="1738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426152992" sldId="1739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156132493" sldId="1741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299066884" sldId="1749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965374415" sldId="1752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870884929" sldId="1754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417434104" sldId="1757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4052940713" sldId="1758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526629314" sldId="1759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39410484" sldId="1762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822163969" sldId="1763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959927641" sldId="1764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732486514" sldId="1765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052709638" sldId="1766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735927523" sldId="1767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497853176" sldId="1769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461648095" sldId="1770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374508740" sldId="1777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983318748" sldId="1779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404806537" sldId="1780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468941594" sldId="1781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577685958" sldId="1782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965438308" sldId="1784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879613730" sldId="1785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369977465" sldId="1786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787129886" sldId="1787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408557134" sldId="1788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480894099" sldId="1789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807916552" sldId="1790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040233322" sldId="1791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460930722" sldId="1792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415567573" sldId="1793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558373732" sldId="1794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391536984" sldId="1795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403085712" sldId="1796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168902387" sldId="1797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902311627" sldId="1798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066395982" sldId="1799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347075293" sldId="1800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818686146" sldId="1801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924502820" sldId="1803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298223499" sldId="1804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805970988" sldId="1805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825872197" sldId="1806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051221236" sldId="1807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584250981" sldId="1808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953014115" sldId="1809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048629" sldId="1810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940909807" sldId="1811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940873195" sldId="1812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4058094468" sldId="1813"/>
        </pc:sldMkLst>
      </pc:sldChg>
      <pc:sldChg chg="del">
        <pc:chgData name="권 경범" userId="5bc452ec-40e7-4dcd-a1d9-b17ea0e84eaf" providerId="ADAL" clId="{0DCBCD9B-8832-4394-B3F8-1BBBC0644E41}" dt="2023-10-11T07:43:06.824" v="1" actId="47"/>
        <pc:sldMkLst>
          <pc:docMk/>
          <pc:sldMk cId="1459889340" sldId="1814"/>
        </pc:sldMkLst>
      </pc:sldChg>
      <pc:sldChg chg="del">
        <pc:chgData name="권 경범" userId="5bc452ec-40e7-4dcd-a1d9-b17ea0e84eaf" providerId="ADAL" clId="{0DCBCD9B-8832-4394-B3F8-1BBBC0644E41}" dt="2023-10-11T07:43:06.824" v="1" actId="47"/>
        <pc:sldMkLst>
          <pc:docMk/>
          <pc:sldMk cId="4239274794" sldId="1815"/>
        </pc:sldMkLst>
      </pc:sldChg>
      <pc:sldChg chg="del">
        <pc:chgData name="권 경범" userId="5bc452ec-40e7-4dcd-a1d9-b17ea0e84eaf" providerId="ADAL" clId="{0DCBCD9B-8832-4394-B3F8-1BBBC0644E41}" dt="2023-10-11T07:43:06.824" v="1" actId="47"/>
        <pc:sldMkLst>
          <pc:docMk/>
          <pc:sldMk cId="455250136" sldId="1816"/>
        </pc:sldMkLst>
      </pc:sldChg>
      <pc:sldChg chg="del">
        <pc:chgData name="권 경범" userId="5bc452ec-40e7-4dcd-a1d9-b17ea0e84eaf" providerId="ADAL" clId="{0DCBCD9B-8832-4394-B3F8-1BBBC0644E41}" dt="2023-10-11T07:43:06.824" v="1" actId="47"/>
        <pc:sldMkLst>
          <pc:docMk/>
          <pc:sldMk cId="482062325" sldId="1817"/>
        </pc:sldMkLst>
      </pc:sldChg>
      <pc:sldChg chg="del">
        <pc:chgData name="권 경범" userId="5bc452ec-40e7-4dcd-a1d9-b17ea0e84eaf" providerId="ADAL" clId="{0DCBCD9B-8832-4394-B3F8-1BBBC0644E41}" dt="2023-10-11T07:43:06.824" v="1" actId="47"/>
        <pc:sldMkLst>
          <pc:docMk/>
          <pc:sldMk cId="3499784295" sldId="1818"/>
        </pc:sldMkLst>
      </pc:sldChg>
      <pc:sldChg chg="del">
        <pc:chgData name="권 경범" userId="5bc452ec-40e7-4dcd-a1d9-b17ea0e84eaf" providerId="ADAL" clId="{0DCBCD9B-8832-4394-B3F8-1BBBC0644E41}" dt="2023-10-11T07:43:06.824" v="1" actId="47"/>
        <pc:sldMkLst>
          <pc:docMk/>
          <pc:sldMk cId="4073892946" sldId="1819"/>
        </pc:sldMkLst>
      </pc:sldChg>
      <pc:sldChg chg="del">
        <pc:chgData name="권 경범" userId="5bc452ec-40e7-4dcd-a1d9-b17ea0e84eaf" providerId="ADAL" clId="{0DCBCD9B-8832-4394-B3F8-1BBBC0644E41}" dt="2023-10-11T07:43:06.824" v="1" actId="47"/>
        <pc:sldMkLst>
          <pc:docMk/>
          <pc:sldMk cId="2312531157" sldId="1820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999800802" sldId="1821"/>
        </pc:sldMkLst>
      </pc:sldChg>
      <pc:sldMasterChg chg="delSldLayout">
        <pc:chgData name="권 경범" userId="5bc452ec-40e7-4dcd-a1d9-b17ea0e84eaf" providerId="ADAL" clId="{0DCBCD9B-8832-4394-B3F8-1BBBC0644E41}" dt="2023-10-11T07:42:57.194" v="0" actId="47"/>
        <pc:sldMasterMkLst>
          <pc:docMk/>
          <pc:sldMasterMk cId="2227768686" sldId="2147483660"/>
        </pc:sldMasterMkLst>
        <pc:sldLayoutChg chg="del">
          <pc:chgData name="권 경범" userId="5bc452ec-40e7-4dcd-a1d9-b17ea0e84eaf" providerId="ADAL" clId="{0DCBCD9B-8832-4394-B3F8-1BBBC0644E41}" dt="2023-10-11T07:42:57.194" v="0" actId="47"/>
          <pc:sldLayoutMkLst>
            <pc:docMk/>
            <pc:sldMasterMk cId="2227768686" sldId="2147483660"/>
            <pc:sldLayoutMk cId="4087687317" sldId="2147483672"/>
          </pc:sldLayoutMkLst>
        </pc:sldLayoutChg>
        <pc:sldLayoutChg chg="del">
          <pc:chgData name="권 경범" userId="5bc452ec-40e7-4dcd-a1d9-b17ea0e84eaf" providerId="ADAL" clId="{0DCBCD9B-8832-4394-B3F8-1BBBC0644E41}" dt="2023-10-11T07:42:57.194" v="0" actId="47"/>
          <pc:sldLayoutMkLst>
            <pc:docMk/>
            <pc:sldMasterMk cId="2227768686" sldId="2147483660"/>
            <pc:sldLayoutMk cId="2119029083" sldId="2147483673"/>
          </pc:sldLayoutMkLst>
        </pc:sldLayoutChg>
      </pc:sldMasterChg>
    </pc:docChg>
  </pc:docChgLst>
  <pc:docChgLst>
    <pc:chgData name="권 경범" userId="5bc452ec-40e7-4dcd-a1d9-b17ea0e84eaf" providerId="ADAL" clId="{9C3217A0-14EE-49C2-8354-A408E981507B}"/>
    <pc:docChg chg="undo custSel addSld delSld modSld sldOrd addSection modSection">
      <pc:chgData name="권 경범" userId="5bc452ec-40e7-4dcd-a1d9-b17ea0e84eaf" providerId="ADAL" clId="{9C3217A0-14EE-49C2-8354-A408E981507B}" dt="2023-06-26T04:44:01.310" v="710"/>
      <pc:docMkLst>
        <pc:docMk/>
      </pc:docMkLst>
      <pc:sldChg chg="delSp mod">
        <pc:chgData name="권 경범" userId="5bc452ec-40e7-4dcd-a1d9-b17ea0e84eaf" providerId="ADAL" clId="{9C3217A0-14EE-49C2-8354-A408E981507B}" dt="2023-06-26T03:57:21.183" v="1"/>
        <pc:sldMkLst>
          <pc:docMk/>
          <pc:sldMk cId="3930412817" sldId="774"/>
        </pc:sldMkLst>
        <pc:spChg chg="del">
          <ac:chgData name="권 경범" userId="5bc452ec-40e7-4dcd-a1d9-b17ea0e84eaf" providerId="ADAL" clId="{9C3217A0-14EE-49C2-8354-A408E981507B}" dt="2023-06-26T03:57:21.183" v="1"/>
          <ac:spMkLst>
            <pc:docMk/>
            <pc:sldMk cId="3930412817" sldId="774"/>
            <ac:spMk id="23" creationId="{B5FB6461-C065-81CC-7D95-90BDA162832A}"/>
          </ac:spMkLst>
        </pc:spChg>
      </pc:sldChg>
      <pc:sldChg chg="add del">
        <pc:chgData name="권 경범" userId="5bc452ec-40e7-4dcd-a1d9-b17ea0e84eaf" providerId="ADAL" clId="{9C3217A0-14EE-49C2-8354-A408E981507B}" dt="2023-06-26T04:03:00.963" v="14" actId="47"/>
        <pc:sldMkLst>
          <pc:docMk/>
          <pc:sldMk cId="1207924948" sldId="859"/>
        </pc:sldMkLst>
      </pc:sldChg>
      <pc:sldChg chg="add del">
        <pc:chgData name="권 경범" userId="5bc452ec-40e7-4dcd-a1d9-b17ea0e84eaf" providerId="ADAL" clId="{9C3217A0-14EE-49C2-8354-A408E981507B}" dt="2023-06-26T04:02:58.578" v="13" actId="47"/>
        <pc:sldMkLst>
          <pc:docMk/>
          <pc:sldMk cId="916969126" sldId="1029"/>
        </pc:sldMkLst>
      </pc:sldChg>
      <pc:sldChg chg="add">
        <pc:chgData name="권 경범" userId="5bc452ec-40e7-4dcd-a1d9-b17ea0e84eaf" providerId="ADAL" clId="{9C3217A0-14EE-49C2-8354-A408E981507B}" dt="2023-06-26T04:38:53.170" v="571"/>
        <pc:sldMkLst>
          <pc:docMk/>
          <pc:sldMk cId="2987385197" sldId="1720"/>
        </pc:sldMkLst>
      </pc:sldChg>
      <pc:sldChg chg="add">
        <pc:chgData name="권 경범" userId="5bc452ec-40e7-4dcd-a1d9-b17ea0e84eaf" providerId="ADAL" clId="{9C3217A0-14EE-49C2-8354-A408E981507B}" dt="2023-06-26T04:38:53.170" v="571"/>
        <pc:sldMkLst>
          <pc:docMk/>
          <pc:sldMk cId="3859641781" sldId="1744"/>
        </pc:sldMkLst>
      </pc:sldChg>
      <pc:sldChg chg="modSp add mod ord">
        <pc:chgData name="권 경범" userId="5bc452ec-40e7-4dcd-a1d9-b17ea0e84eaf" providerId="ADAL" clId="{9C3217A0-14EE-49C2-8354-A408E981507B}" dt="2023-06-26T04:40:34.971" v="682" actId="20577"/>
        <pc:sldMkLst>
          <pc:docMk/>
          <pc:sldMk cId="1068122190" sldId="1775"/>
        </pc:sldMkLst>
        <pc:spChg chg="mod">
          <ac:chgData name="권 경범" userId="5bc452ec-40e7-4dcd-a1d9-b17ea0e84eaf" providerId="ADAL" clId="{9C3217A0-14EE-49C2-8354-A408E981507B}" dt="2023-06-26T04:40:34.971" v="682" actId="20577"/>
          <ac:spMkLst>
            <pc:docMk/>
            <pc:sldMk cId="1068122190" sldId="1775"/>
            <ac:spMk id="9" creationId="{EE5CB070-24B3-2FF2-7843-5565EC2C53F9}"/>
          </ac:spMkLst>
        </pc:spChg>
      </pc:sldChg>
      <pc:sldChg chg="addSp delSp modSp mod">
        <pc:chgData name="권 경범" userId="5bc452ec-40e7-4dcd-a1d9-b17ea0e84eaf" providerId="ADAL" clId="{9C3217A0-14EE-49C2-8354-A408E981507B}" dt="2023-06-26T04:41:13.354" v="708" actId="20577"/>
        <pc:sldMkLst>
          <pc:docMk/>
          <pc:sldMk cId="3585268625" sldId="1822"/>
        </pc:sldMkLst>
        <pc:spChg chg="mod">
          <ac:chgData name="권 경범" userId="5bc452ec-40e7-4dcd-a1d9-b17ea0e84eaf" providerId="ADAL" clId="{9C3217A0-14EE-49C2-8354-A408E981507B}" dt="2023-06-26T04:26:19.644" v="465"/>
          <ac:spMkLst>
            <pc:docMk/>
            <pc:sldMk cId="3585268625" sldId="1822"/>
            <ac:spMk id="2" creationId="{ABE8F945-BA1F-1A6C-4704-E41FD81E9908}"/>
          </ac:spMkLst>
        </pc:spChg>
        <pc:spChg chg="add del mod">
          <ac:chgData name="권 경범" userId="5bc452ec-40e7-4dcd-a1d9-b17ea0e84eaf" providerId="ADAL" clId="{9C3217A0-14EE-49C2-8354-A408E981507B}" dt="2023-06-26T04:41:13.354" v="708" actId="20577"/>
          <ac:spMkLst>
            <pc:docMk/>
            <pc:sldMk cId="3585268625" sldId="1822"/>
            <ac:spMk id="3" creationId="{13108E39-EDF0-70B3-B145-7DDB21675095}"/>
          </ac:spMkLst>
        </pc:spChg>
        <pc:spChg chg="add del mod">
          <ac:chgData name="권 경범" userId="5bc452ec-40e7-4dcd-a1d9-b17ea0e84eaf" providerId="ADAL" clId="{9C3217A0-14EE-49C2-8354-A408E981507B}" dt="2023-06-26T04:09:44.746" v="198" actId="21"/>
          <ac:spMkLst>
            <pc:docMk/>
            <pc:sldMk cId="3585268625" sldId="1822"/>
            <ac:spMk id="4" creationId="{298AE66C-45FC-1D48-E3D8-BE12B59C641F}"/>
          </ac:spMkLst>
        </pc:spChg>
        <pc:spChg chg="add del mod">
          <ac:chgData name="권 경범" userId="5bc452ec-40e7-4dcd-a1d9-b17ea0e84eaf" providerId="ADAL" clId="{9C3217A0-14EE-49C2-8354-A408E981507B}" dt="2023-06-26T04:09:49.295" v="202"/>
          <ac:spMkLst>
            <pc:docMk/>
            <pc:sldMk cId="3585268625" sldId="1822"/>
            <ac:spMk id="5" creationId="{5E6AF0D9-5B96-3D44-06CE-6A8FA3D724EA}"/>
          </ac:spMkLst>
        </pc:spChg>
        <pc:spChg chg="add mod">
          <ac:chgData name="권 경범" userId="5bc452ec-40e7-4dcd-a1d9-b17ea0e84eaf" providerId="ADAL" clId="{9C3217A0-14EE-49C2-8354-A408E981507B}" dt="2023-06-26T04:27:54.343" v="498" actId="1076"/>
          <ac:spMkLst>
            <pc:docMk/>
            <pc:sldMk cId="3585268625" sldId="1822"/>
            <ac:spMk id="10" creationId="{6D9F3A67-97E1-4BC1-E9B3-180DA7F29D14}"/>
          </ac:spMkLst>
        </pc:spChg>
        <pc:spChg chg="add del mod">
          <ac:chgData name="권 경범" userId="5bc452ec-40e7-4dcd-a1d9-b17ea0e84eaf" providerId="ADAL" clId="{9C3217A0-14EE-49C2-8354-A408E981507B}" dt="2023-06-26T04:29:04.153" v="509"/>
          <ac:spMkLst>
            <pc:docMk/>
            <pc:sldMk cId="3585268625" sldId="1822"/>
            <ac:spMk id="11" creationId="{49BB4148-E9F7-EC8C-BDC2-F53D02279ADA}"/>
          </ac:spMkLst>
        </pc:spChg>
        <pc:grpChg chg="add mod">
          <ac:chgData name="권 경범" userId="5bc452ec-40e7-4dcd-a1d9-b17ea0e84eaf" providerId="ADAL" clId="{9C3217A0-14EE-49C2-8354-A408E981507B}" dt="2023-06-26T04:26:23.577" v="466" actId="1076"/>
          <ac:grpSpMkLst>
            <pc:docMk/>
            <pc:sldMk cId="3585268625" sldId="1822"/>
            <ac:grpSpMk id="9" creationId="{DB2A81E3-1337-7A4C-60E4-CFC25C7C7F54}"/>
          </ac:grpSpMkLst>
        </pc:grpChg>
        <pc:picChg chg="add del mod">
          <ac:chgData name="권 경범" userId="5bc452ec-40e7-4dcd-a1d9-b17ea0e84eaf" providerId="ADAL" clId="{9C3217A0-14EE-49C2-8354-A408E981507B}" dt="2023-06-26T04:09:49.295" v="202"/>
          <ac:picMkLst>
            <pc:docMk/>
            <pc:sldMk cId="3585268625" sldId="1822"/>
            <ac:picMk id="6" creationId="{9CD6B4BB-E46B-04AF-B055-565FC86B9CC1}"/>
          </ac:picMkLst>
        </pc:picChg>
        <pc:picChg chg="add mod">
          <ac:chgData name="권 경범" userId="5bc452ec-40e7-4dcd-a1d9-b17ea0e84eaf" providerId="ADAL" clId="{9C3217A0-14EE-49C2-8354-A408E981507B}" dt="2023-06-26T04:26:23.577" v="466" actId="1076"/>
          <ac:picMkLst>
            <pc:docMk/>
            <pc:sldMk cId="3585268625" sldId="1822"/>
            <ac:picMk id="8" creationId="{63CBD69F-4B32-54A2-4B3D-04DF7B5CD5D1}"/>
          </ac:picMkLst>
        </pc:picChg>
        <pc:picChg chg="mod replST">
          <ac:chgData name="권 경범" userId="5bc452ec-40e7-4dcd-a1d9-b17ea0e84eaf" providerId="ADAL" clId="{9C3217A0-14EE-49C2-8354-A408E981507B}" dt="2023-06-26T04:29:17.393" v="532" actId="1076"/>
          <ac:picMkLst>
            <pc:docMk/>
            <pc:sldMk cId="3585268625" sldId="1822"/>
            <ac:picMk id="13" creationId="{021794E6-4584-1747-9C9E-2EB73A94E213}"/>
          </ac:picMkLst>
        </pc:picChg>
        <pc:picChg chg="add mod">
          <ac:chgData name="권 경범" userId="5bc452ec-40e7-4dcd-a1d9-b17ea0e84eaf" providerId="ADAL" clId="{9C3217A0-14EE-49C2-8354-A408E981507B}" dt="2023-06-26T04:31:05.359" v="569" actId="1076"/>
          <ac:picMkLst>
            <pc:docMk/>
            <pc:sldMk cId="3585268625" sldId="1822"/>
            <ac:picMk id="14" creationId="{CF4053C8-3D78-20D5-3566-3D2FD098C8E9}"/>
          </ac:picMkLst>
        </pc:picChg>
        <pc:picChg chg="add del mod">
          <ac:chgData name="권 경범" userId="5bc452ec-40e7-4dcd-a1d9-b17ea0e84eaf" providerId="ADAL" clId="{9C3217A0-14EE-49C2-8354-A408E981507B}" dt="2023-06-26T04:09:46.623" v="200"/>
          <ac:picMkLst>
            <pc:docMk/>
            <pc:sldMk cId="3585268625" sldId="1822"/>
            <ac:picMk id="1026" creationId="{EB9FF968-6FEE-11A1-471C-989B7B3DB561}"/>
          </ac:picMkLst>
        </pc:picChg>
        <pc:picChg chg="add mod">
          <ac:chgData name="권 경범" userId="5bc452ec-40e7-4dcd-a1d9-b17ea0e84eaf" providerId="ADAL" clId="{9C3217A0-14EE-49C2-8354-A408E981507B}" dt="2023-06-26T04:26:23.577" v="466" actId="1076"/>
          <ac:picMkLst>
            <pc:docMk/>
            <pc:sldMk cId="3585268625" sldId="1822"/>
            <ac:picMk id="1028" creationId="{2460B907-0B3E-29C0-D9DD-9DF7414C0893}"/>
          </ac:picMkLst>
        </pc:picChg>
        <pc:picChg chg="add mod">
          <ac:chgData name="권 경범" userId="5bc452ec-40e7-4dcd-a1d9-b17ea0e84eaf" providerId="ADAL" clId="{9C3217A0-14EE-49C2-8354-A408E981507B}" dt="2023-06-26T04:26:23.577" v="466" actId="1076"/>
          <ac:picMkLst>
            <pc:docMk/>
            <pc:sldMk cId="3585268625" sldId="1822"/>
            <ac:picMk id="1030" creationId="{4C90D0E6-E4DE-0FFD-7C7A-29473F575817}"/>
          </ac:picMkLst>
        </pc:picChg>
        <pc:picChg chg="add mod">
          <ac:chgData name="권 경범" userId="5bc452ec-40e7-4dcd-a1d9-b17ea0e84eaf" providerId="ADAL" clId="{9C3217A0-14EE-49C2-8354-A408E981507B}" dt="2023-06-26T04:11:05.948" v="216" actId="1076"/>
          <ac:picMkLst>
            <pc:docMk/>
            <pc:sldMk cId="3585268625" sldId="1822"/>
            <ac:picMk id="1032" creationId="{49A63AA8-16D0-772E-94A6-D13F45845B00}"/>
          </ac:picMkLst>
        </pc:picChg>
        <pc:picChg chg="add mod">
          <ac:chgData name="권 경범" userId="5bc452ec-40e7-4dcd-a1d9-b17ea0e84eaf" providerId="ADAL" clId="{9C3217A0-14EE-49C2-8354-A408E981507B}" dt="2023-06-26T04:26:44.606" v="471" actId="1076"/>
          <ac:picMkLst>
            <pc:docMk/>
            <pc:sldMk cId="3585268625" sldId="1822"/>
            <ac:picMk id="1034" creationId="{26BE6BE1-35B3-B272-37DE-0D691508789E}"/>
          </ac:picMkLst>
        </pc:picChg>
        <pc:picChg chg="add mod">
          <ac:chgData name="권 경범" userId="5bc452ec-40e7-4dcd-a1d9-b17ea0e84eaf" providerId="ADAL" clId="{9C3217A0-14EE-49C2-8354-A408E981507B}" dt="2023-06-26T04:26:46.060" v="472" actId="1076"/>
          <ac:picMkLst>
            <pc:docMk/>
            <pc:sldMk cId="3585268625" sldId="1822"/>
            <ac:picMk id="1036" creationId="{52185CF6-FDE7-855E-2811-4B13E271A491}"/>
          </ac:picMkLst>
        </pc:picChg>
      </pc:sldChg>
      <pc:sldChg chg="addSp delSp modSp mod modAnim">
        <pc:chgData name="권 경범" userId="5bc452ec-40e7-4dcd-a1d9-b17ea0e84eaf" providerId="ADAL" clId="{9C3217A0-14EE-49C2-8354-A408E981507B}" dt="2023-06-26T04:07:21.890" v="81"/>
        <pc:sldMkLst>
          <pc:docMk/>
          <pc:sldMk cId="3744345460" sldId="1823"/>
        </pc:sldMkLst>
        <pc:spChg chg="mod">
          <ac:chgData name="권 경범" userId="5bc452ec-40e7-4dcd-a1d9-b17ea0e84eaf" providerId="ADAL" clId="{9C3217A0-14EE-49C2-8354-A408E981507B}" dt="2023-06-26T04:05:44.597" v="80"/>
          <ac:spMkLst>
            <pc:docMk/>
            <pc:sldMk cId="3744345460" sldId="1823"/>
            <ac:spMk id="2" creationId="{1B8458C8-5A64-0FF5-162B-DD3ABD53845E}"/>
          </ac:spMkLst>
        </pc:spChg>
        <pc:spChg chg="del">
          <ac:chgData name="권 경범" userId="5bc452ec-40e7-4dcd-a1d9-b17ea0e84eaf" providerId="ADAL" clId="{9C3217A0-14EE-49C2-8354-A408E981507B}" dt="2023-06-26T04:07:21.890" v="81"/>
          <ac:spMkLst>
            <pc:docMk/>
            <pc:sldMk cId="3744345460" sldId="1823"/>
            <ac:spMk id="3" creationId="{BD2568BD-5B2F-956A-5483-86EEA0819F8A}"/>
          </ac:spMkLst>
        </pc:spChg>
        <pc:picChg chg="add mod">
          <ac:chgData name="권 경범" userId="5bc452ec-40e7-4dcd-a1d9-b17ea0e84eaf" providerId="ADAL" clId="{9C3217A0-14EE-49C2-8354-A408E981507B}" dt="2023-06-26T04:07:21.890" v="81"/>
          <ac:picMkLst>
            <pc:docMk/>
            <pc:sldMk cId="3744345460" sldId="1823"/>
            <ac:picMk id="4" creationId="{B069F5D5-FFEF-8901-9FBF-2DB9182F71C9}"/>
          </ac:picMkLst>
        </pc:picChg>
      </pc:sldChg>
      <pc:sldChg chg="addSp delSp modSp mod">
        <pc:chgData name="권 경범" userId="5bc452ec-40e7-4dcd-a1d9-b17ea0e84eaf" providerId="ADAL" clId="{9C3217A0-14EE-49C2-8354-A408E981507B}" dt="2023-06-26T04:04:56.457" v="40" actId="1076"/>
        <pc:sldMkLst>
          <pc:docMk/>
          <pc:sldMk cId="1487851845" sldId="1831"/>
        </pc:sldMkLst>
        <pc:spChg chg="mod">
          <ac:chgData name="권 경범" userId="5bc452ec-40e7-4dcd-a1d9-b17ea0e84eaf" providerId="ADAL" clId="{9C3217A0-14EE-49C2-8354-A408E981507B}" dt="2023-06-26T04:03:43.471" v="20" actId="1076"/>
          <ac:spMkLst>
            <pc:docMk/>
            <pc:sldMk cId="1487851845" sldId="1831"/>
            <ac:spMk id="22" creationId="{43CBD810-5409-50A8-743A-27CE4DA77433}"/>
          </ac:spMkLst>
        </pc:spChg>
        <pc:spChg chg="mod">
          <ac:chgData name="권 경범" userId="5bc452ec-40e7-4dcd-a1d9-b17ea0e84eaf" providerId="ADAL" clId="{9C3217A0-14EE-49C2-8354-A408E981507B}" dt="2023-06-26T04:03:43.471" v="20" actId="1076"/>
          <ac:spMkLst>
            <pc:docMk/>
            <pc:sldMk cId="1487851845" sldId="1831"/>
            <ac:spMk id="23" creationId="{BA7FF847-8C79-1CA0-7F41-0D2E3DBE4BD0}"/>
          </ac:spMkLst>
        </pc:spChg>
        <pc:spChg chg="mod">
          <ac:chgData name="권 경범" userId="5bc452ec-40e7-4dcd-a1d9-b17ea0e84eaf" providerId="ADAL" clId="{9C3217A0-14EE-49C2-8354-A408E981507B}" dt="2023-06-26T04:03:43.471" v="20" actId="1076"/>
          <ac:spMkLst>
            <pc:docMk/>
            <pc:sldMk cId="1487851845" sldId="1831"/>
            <ac:spMk id="24" creationId="{EEF09D66-9278-6FBD-CD4C-4BE43F656421}"/>
          </ac:spMkLst>
        </pc:spChg>
        <pc:spChg chg="mod">
          <ac:chgData name="권 경범" userId="5bc452ec-40e7-4dcd-a1d9-b17ea0e84eaf" providerId="ADAL" clId="{9C3217A0-14EE-49C2-8354-A408E981507B}" dt="2023-06-26T04:03:43.471" v="20" actId="1076"/>
          <ac:spMkLst>
            <pc:docMk/>
            <pc:sldMk cId="1487851845" sldId="1831"/>
            <ac:spMk id="25" creationId="{3DA16960-BA46-0F47-9335-3A35DD2AF4D4}"/>
          </ac:spMkLst>
        </pc:spChg>
        <pc:spChg chg="mod">
          <ac:chgData name="권 경범" userId="5bc452ec-40e7-4dcd-a1d9-b17ea0e84eaf" providerId="ADAL" clId="{9C3217A0-14EE-49C2-8354-A408E981507B}" dt="2023-06-26T04:03:43.471" v="20" actId="1076"/>
          <ac:spMkLst>
            <pc:docMk/>
            <pc:sldMk cId="1487851845" sldId="1831"/>
            <ac:spMk id="26" creationId="{459964D9-10EF-8445-FC4C-494580C90684}"/>
          </ac:spMkLst>
        </pc:spChg>
        <pc:spChg chg="mod">
          <ac:chgData name="권 경범" userId="5bc452ec-40e7-4dcd-a1d9-b17ea0e84eaf" providerId="ADAL" clId="{9C3217A0-14EE-49C2-8354-A408E981507B}" dt="2023-06-26T04:03:43.471" v="20" actId="1076"/>
          <ac:spMkLst>
            <pc:docMk/>
            <pc:sldMk cId="1487851845" sldId="1831"/>
            <ac:spMk id="27" creationId="{DB1C7AEF-1D3F-967E-2577-1684E6592AE1}"/>
          </ac:spMkLst>
        </pc:spChg>
        <pc:spChg chg="add del mod">
          <ac:chgData name="권 경범" userId="5bc452ec-40e7-4dcd-a1d9-b17ea0e84eaf" providerId="ADAL" clId="{9C3217A0-14EE-49C2-8354-A408E981507B}" dt="2023-06-26T04:04:00.001" v="27" actId="478"/>
          <ac:spMkLst>
            <pc:docMk/>
            <pc:sldMk cId="1487851845" sldId="1831"/>
            <ac:spMk id="29" creationId="{7ED9DE65-03C2-7024-7CCD-82D25D412C3B}"/>
          </ac:spMkLst>
        </pc:spChg>
        <pc:spChg chg="add">
          <ac:chgData name="권 경범" userId="5bc452ec-40e7-4dcd-a1d9-b17ea0e84eaf" providerId="ADAL" clId="{9C3217A0-14EE-49C2-8354-A408E981507B}" dt="2023-06-26T04:04:26.953" v="34" actId="11529"/>
          <ac:spMkLst>
            <pc:docMk/>
            <pc:sldMk cId="1487851845" sldId="1831"/>
            <ac:spMk id="34" creationId="{BC8B5B58-6911-33F2-D2E6-4609B3525DFF}"/>
          </ac:spMkLst>
        </pc:spChg>
        <pc:spChg chg="add mod">
          <ac:chgData name="권 경범" userId="5bc452ec-40e7-4dcd-a1d9-b17ea0e84eaf" providerId="ADAL" clId="{9C3217A0-14EE-49C2-8354-A408E981507B}" dt="2023-06-26T04:04:53.566" v="39" actId="1076"/>
          <ac:spMkLst>
            <pc:docMk/>
            <pc:sldMk cId="1487851845" sldId="1831"/>
            <ac:spMk id="35" creationId="{EAAB28A6-633B-23F8-10F4-EA0F3C8FAC11}"/>
          </ac:spMkLst>
        </pc:spChg>
        <pc:spChg chg="add mod">
          <ac:chgData name="권 경범" userId="5bc452ec-40e7-4dcd-a1d9-b17ea0e84eaf" providerId="ADAL" clId="{9C3217A0-14EE-49C2-8354-A408E981507B}" dt="2023-06-26T04:04:56.457" v="40" actId="1076"/>
          <ac:spMkLst>
            <pc:docMk/>
            <pc:sldMk cId="1487851845" sldId="1831"/>
            <ac:spMk id="36" creationId="{E49EDAA0-1A9B-8EAB-23D9-295C513D0051}"/>
          </ac:spMkLst>
        </pc:spChg>
        <pc:picChg chg="mod">
          <ac:chgData name="권 경범" userId="5bc452ec-40e7-4dcd-a1d9-b17ea0e84eaf" providerId="ADAL" clId="{9C3217A0-14EE-49C2-8354-A408E981507B}" dt="2023-06-26T04:03:43.471" v="20" actId="1076"/>
          <ac:picMkLst>
            <pc:docMk/>
            <pc:sldMk cId="1487851845" sldId="1831"/>
            <ac:picMk id="21" creationId="{0E5F47F0-2F81-CC90-78BC-5DBA156CF080}"/>
          </ac:picMkLst>
        </pc:picChg>
        <pc:picChg chg="add mod">
          <ac:chgData name="권 경범" userId="5bc452ec-40e7-4dcd-a1d9-b17ea0e84eaf" providerId="ADAL" clId="{9C3217A0-14EE-49C2-8354-A408E981507B}" dt="2023-06-26T04:04:29.359" v="35" actId="1076"/>
          <ac:picMkLst>
            <pc:docMk/>
            <pc:sldMk cId="1487851845" sldId="1831"/>
            <ac:picMk id="28" creationId="{8910D169-435A-DACD-817E-BB02CAB1CB5A}"/>
          </ac:picMkLst>
        </pc:picChg>
        <pc:cxnChg chg="add del">
          <ac:chgData name="권 경범" userId="5bc452ec-40e7-4dcd-a1d9-b17ea0e84eaf" providerId="ADAL" clId="{9C3217A0-14EE-49C2-8354-A408E981507B}" dt="2023-06-26T04:04:19.027" v="33" actId="478"/>
          <ac:cxnSpMkLst>
            <pc:docMk/>
            <pc:sldMk cId="1487851845" sldId="1831"/>
            <ac:cxnSpMk id="31" creationId="{F8F49CFF-D9BB-DBE2-E61D-915CB28A927B}"/>
          </ac:cxnSpMkLst>
        </pc:cxnChg>
        <pc:cxnChg chg="add del mod">
          <ac:chgData name="권 경범" userId="5bc452ec-40e7-4dcd-a1d9-b17ea0e84eaf" providerId="ADAL" clId="{9C3217A0-14EE-49C2-8354-A408E981507B}" dt="2023-06-26T04:04:18.322" v="32" actId="478"/>
          <ac:cxnSpMkLst>
            <pc:docMk/>
            <pc:sldMk cId="1487851845" sldId="1831"/>
            <ac:cxnSpMk id="32" creationId="{779F118A-1847-939D-1CD4-2F7122D3B5D7}"/>
          </ac:cxnSpMkLst>
        </pc:cxnChg>
      </pc:sldChg>
      <pc:sldChg chg="addSp delSp modSp add mod">
        <pc:chgData name="권 경범" userId="5bc452ec-40e7-4dcd-a1d9-b17ea0e84eaf" providerId="ADAL" clId="{9C3217A0-14EE-49C2-8354-A408E981507B}" dt="2023-06-26T04:28:19.831" v="501" actId="166"/>
        <pc:sldMkLst>
          <pc:docMk/>
          <pc:sldMk cId="792833440" sldId="1832"/>
        </pc:sldMkLst>
        <pc:spChg chg="add del mod">
          <ac:chgData name="권 경범" userId="5bc452ec-40e7-4dcd-a1d9-b17ea0e84eaf" providerId="ADAL" clId="{9C3217A0-14EE-49C2-8354-A408E981507B}" dt="2023-06-26T03:59:48.686" v="4" actId="478"/>
          <ac:spMkLst>
            <pc:docMk/>
            <pc:sldMk cId="792833440" sldId="1832"/>
            <ac:spMk id="3" creationId="{223F7CD1-F470-CC4D-2DA6-80160B087959}"/>
          </ac:spMkLst>
        </pc:spChg>
        <pc:spChg chg="add mod">
          <ac:chgData name="권 경범" userId="5bc452ec-40e7-4dcd-a1d9-b17ea0e84eaf" providerId="ADAL" clId="{9C3217A0-14EE-49C2-8354-A408E981507B}" dt="2023-06-26T04:00:00.624" v="8" actId="1076"/>
          <ac:spMkLst>
            <pc:docMk/>
            <pc:sldMk cId="792833440" sldId="1832"/>
            <ac:spMk id="4" creationId="{BD213CB4-7DD4-8DBB-0A73-788A8996F7D6}"/>
          </ac:spMkLst>
        </pc:spChg>
        <pc:spChg chg="add mod">
          <ac:chgData name="권 경범" userId="5bc452ec-40e7-4dcd-a1d9-b17ea0e84eaf" providerId="ADAL" clId="{9C3217A0-14EE-49C2-8354-A408E981507B}" dt="2023-06-26T04:00:00.624" v="8" actId="1076"/>
          <ac:spMkLst>
            <pc:docMk/>
            <pc:sldMk cId="792833440" sldId="1832"/>
            <ac:spMk id="5" creationId="{9D516759-C9B0-950F-2988-A884F1D52B2C}"/>
          </ac:spMkLst>
        </pc:spChg>
        <pc:spChg chg="add mod">
          <ac:chgData name="권 경범" userId="5bc452ec-40e7-4dcd-a1d9-b17ea0e84eaf" providerId="ADAL" clId="{9C3217A0-14EE-49C2-8354-A408E981507B}" dt="2023-06-26T04:00:00.624" v="8" actId="1076"/>
          <ac:spMkLst>
            <pc:docMk/>
            <pc:sldMk cId="792833440" sldId="1832"/>
            <ac:spMk id="7" creationId="{91674D4F-0E00-E126-94CC-6D8F1A0EEE58}"/>
          </ac:spMkLst>
        </pc:spChg>
        <pc:spChg chg="add mod">
          <ac:chgData name="권 경범" userId="5bc452ec-40e7-4dcd-a1d9-b17ea0e84eaf" providerId="ADAL" clId="{9C3217A0-14EE-49C2-8354-A408E981507B}" dt="2023-06-26T04:00:00.624" v="8" actId="1076"/>
          <ac:spMkLst>
            <pc:docMk/>
            <pc:sldMk cId="792833440" sldId="1832"/>
            <ac:spMk id="8" creationId="{5C48FDF1-6C7B-4EF3-B88D-E3E2E47BF523}"/>
          </ac:spMkLst>
        </pc:spChg>
        <pc:spChg chg="add mod">
          <ac:chgData name="권 경범" userId="5bc452ec-40e7-4dcd-a1d9-b17ea0e84eaf" providerId="ADAL" clId="{9C3217A0-14EE-49C2-8354-A408E981507B}" dt="2023-06-26T04:00:00.624" v="8" actId="1076"/>
          <ac:spMkLst>
            <pc:docMk/>
            <pc:sldMk cId="792833440" sldId="1832"/>
            <ac:spMk id="9" creationId="{BBDC9006-448C-E9B7-5648-F42FDA9259B9}"/>
          </ac:spMkLst>
        </pc:spChg>
        <pc:spChg chg="add mod">
          <ac:chgData name="권 경범" userId="5bc452ec-40e7-4dcd-a1d9-b17ea0e84eaf" providerId="ADAL" clId="{9C3217A0-14EE-49C2-8354-A408E981507B}" dt="2023-06-26T04:00:00.624" v="8" actId="1076"/>
          <ac:spMkLst>
            <pc:docMk/>
            <pc:sldMk cId="792833440" sldId="1832"/>
            <ac:spMk id="10" creationId="{CEB8AE98-22CE-6107-C946-468D5ACA47FE}"/>
          </ac:spMkLst>
        </pc:spChg>
        <pc:spChg chg="add mod">
          <ac:chgData name="권 경범" userId="5bc452ec-40e7-4dcd-a1d9-b17ea0e84eaf" providerId="ADAL" clId="{9C3217A0-14EE-49C2-8354-A408E981507B}" dt="2023-06-26T04:00:00.624" v="8" actId="1076"/>
          <ac:spMkLst>
            <pc:docMk/>
            <pc:sldMk cId="792833440" sldId="1832"/>
            <ac:spMk id="11" creationId="{A0A06BAC-9DA5-C5C8-DB63-B0122B7C2AEC}"/>
          </ac:spMkLst>
        </pc:spChg>
        <pc:spChg chg="add mod">
          <ac:chgData name="권 경범" userId="5bc452ec-40e7-4dcd-a1d9-b17ea0e84eaf" providerId="ADAL" clId="{9C3217A0-14EE-49C2-8354-A408E981507B}" dt="2023-06-26T04:00:00.624" v="8" actId="1076"/>
          <ac:spMkLst>
            <pc:docMk/>
            <pc:sldMk cId="792833440" sldId="1832"/>
            <ac:spMk id="12" creationId="{C8190A20-89FC-A5A9-C051-7D07B992EF56}"/>
          </ac:spMkLst>
        </pc:spChg>
        <pc:spChg chg="add mod">
          <ac:chgData name="권 경범" userId="5bc452ec-40e7-4dcd-a1d9-b17ea0e84eaf" providerId="ADAL" clId="{9C3217A0-14EE-49C2-8354-A408E981507B}" dt="2023-06-26T04:00:00.624" v="8" actId="1076"/>
          <ac:spMkLst>
            <pc:docMk/>
            <pc:sldMk cId="792833440" sldId="1832"/>
            <ac:spMk id="15" creationId="{A46D123A-7588-FCD5-88EA-A5F231A9D3F5}"/>
          </ac:spMkLst>
        </pc:spChg>
        <pc:spChg chg="add mod">
          <ac:chgData name="권 경범" userId="5bc452ec-40e7-4dcd-a1d9-b17ea0e84eaf" providerId="ADAL" clId="{9C3217A0-14EE-49C2-8354-A408E981507B}" dt="2023-06-26T04:00:00.624" v="8" actId="1076"/>
          <ac:spMkLst>
            <pc:docMk/>
            <pc:sldMk cId="792833440" sldId="1832"/>
            <ac:spMk id="16" creationId="{362DB9D8-962E-460D-6E20-99828B3AB832}"/>
          </ac:spMkLst>
        </pc:spChg>
        <pc:spChg chg="add mod">
          <ac:chgData name="권 경범" userId="5bc452ec-40e7-4dcd-a1d9-b17ea0e84eaf" providerId="ADAL" clId="{9C3217A0-14EE-49C2-8354-A408E981507B}" dt="2023-06-26T04:00:00.624" v="8" actId="1076"/>
          <ac:spMkLst>
            <pc:docMk/>
            <pc:sldMk cId="792833440" sldId="1832"/>
            <ac:spMk id="17" creationId="{DA63B2A7-9DB7-87E7-C809-3F86540850E3}"/>
          </ac:spMkLst>
        </pc:spChg>
        <pc:spChg chg="add mod">
          <ac:chgData name="권 경범" userId="5bc452ec-40e7-4dcd-a1d9-b17ea0e84eaf" providerId="ADAL" clId="{9C3217A0-14EE-49C2-8354-A408E981507B}" dt="2023-06-26T04:00:00.624" v="8" actId="1076"/>
          <ac:spMkLst>
            <pc:docMk/>
            <pc:sldMk cId="792833440" sldId="1832"/>
            <ac:spMk id="18" creationId="{51DFC6C7-DB55-ABA3-1F22-AC697E3CC312}"/>
          </ac:spMkLst>
        </pc:spChg>
        <pc:spChg chg="add mod">
          <ac:chgData name="권 경범" userId="5bc452ec-40e7-4dcd-a1d9-b17ea0e84eaf" providerId="ADAL" clId="{9C3217A0-14EE-49C2-8354-A408E981507B}" dt="2023-06-26T04:00:00.624" v="8" actId="1076"/>
          <ac:spMkLst>
            <pc:docMk/>
            <pc:sldMk cId="792833440" sldId="1832"/>
            <ac:spMk id="19" creationId="{2819123D-B242-A2DF-15C4-C28EBDECB4B2}"/>
          </ac:spMkLst>
        </pc:spChg>
        <pc:spChg chg="add del mod">
          <ac:chgData name="권 경범" userId="5bc452ec-40e7-4dcd-a1d9-b17ea0e84eaf" providerId="ADAL" clId="{9C3217A0-14EE-49C2-8354-A408E981507B}" dt="2023-06-26T03:59:53.534" v="6" actId="6549"/>
          <ac:spMkLst>
            <pc:docMk/>
            <pc:sldMk cId="792833440" sldId="1832"/>
            <ac:spMk id="20" creationId="{D5EBBD77-7D3C-1745-9DD7-4854717F6015}"/>
          </ac:spMkLst>
        </pc:spChg>
        <pc:spChg chg="add del">
          <ac:chgData name="권 경범" userId="5bc452ec-40e7-4dcd-a1d9-b17ea0e84eaf" providerId="ADAL" clId="{9C3217A0-14EE-49C2-8354-A408E981507B}" dt="2023-06-26T03:59:51.529" v="5" actId="478"/>
          <ac:spMkLst>
            <pc:docMk/>
            <pc:sldMk cId="792833440" sldId="1832"/>
            <ac:spMk id="22" creationId="{43CBD810-5409-50A8-743A-27CE4DA77433}"/>
          </ac:spMkLst>
        </pc:spChg>
        <pc:spChg chg="add del">
          <ac:chgData name="권 경범" userId="5bc452ec-40e7-4dcd-a1d9-b17ea0e84eaf" providerId="ADAL" clId="{9C3217A0-14EE-49C2-8354-A408E981507B}" dt="2023-06-26T03:59:51.529" v="5" actId="478"/>
          <ac:spMkLst>
            <pc:docMk/>
            <pc:sldMk cId="792833440" sldId="1832"/>
            <ac:spMk id="23" creationId="{BA7FF847-8C79-1CA0-7F41-0D2E3DBE4BD0}"/>
          </ac:spMkLst>
        </pc:spChg>
        <pc:spChg chg="add del">
          <ac:chgData name="권 경범" userId="5bc452ec-40e7-4dcd-a1d9-b17ea0e84eaf" providerId="ADAL" clId="{9C3217A0-14EE-49C2-8354-A408E981507B}" dt="2023-06-26T03:59:51.529" v="5" actId="478"/>
          <ac:spMkLst>
            <pc:docMk/>
            <pc:sldMk cId="792833440" sldId="1832"/>
            <ac:spMk id="24" creationId="{EEF09D66-9278-6FBD-CD4C-4BE43F656421}"/>
          </ac:spMkLst>
        </pc:spChg>
        <pc:spChg chg="add del">
          <ac:chgData name="권 경범" userId="5bc452ec-40e7-4dcd-a1d9-b17ea0e84eaf" providerId="ADAL" clId="{9C3217A0-14EE-49C2-8354-A408E981507B}" dt="2023-06-26T03:59:51.529" v="5" actId="478"/>
          <ac:spMkLst>
            <pc:docMk/>
            <pc:sldMk cId="792833440" sldId="1832"/>
            <ac:spMk id="25" creationId="{3DA16960-BA46-0F47-9335-3A35DD2AF4D4}"/>
          </ac:spMkLst>
        </pc:spChg>
        <pc:spChg chg="add del">
          <ac:chgData name="권 경범" userId="5bc452ec-40e7-4dcd-a1d9-b17ea0e84eaf" providerId="ADAL" clId="{9C3217A0-14EE-49C2-8354-A408E981507B}" dt="2023-06-26T03:59:51.529" v="5" actId="478"/>
          <ac:spMkLst>
            <pc:docMk/>
            <pc:sldMk cId="792833440" sldId="1832"/>
            <ac:spMk id="26" creationId="{459964D9-10EF-8445-FC4C-494580C90684}"/>
          </ac:spMkLst>
        </pc:spChg>
        <pc:spChg chg="add del">
          <ac:chgData name="권 경범" userId="5bc452ec-40e7-4dcd-a1d9-b17ea0e84eaf" providerId="ADAL" clId="{9C3217A0-14EE-49C2-8354-A408E981507B}" dt="2023-06-26T03:59:51.529" v="5" actId="478"/>
          <ac:spMkLst>
            <pc:docMk/>
            <pc:sldMk cId="792833440" sldId="1832"/>
            <ac:spMk id="27" creationId="{DB1C7AEF-1D3F-967E-2577-1684E6592AE1}"/>
          </ac:spMkLst>
        </pc:spChg>
        <pc:graphicFrameChg chg="add mod">
          <ac:chgData name="권 경범" userId="5bc452ec-40e7-4dcd-a1d9-b17ea0e84eaf" providerId="ADAL" clId="{9C3217A0-14EE-49C2-8354-A408E981507B}" dt="2023-06-26T04:00:00.624" v="8" actId="1076"/>
          <ac:graphicFrameMkLst>
            <pc:docMk/>
            <pc:sldMk cId="792833440" sldId="1832"/>
            <ac:graphicFrameMk id="13" creationId="{DEEEF691-BB44-DDBF-6084-22E7908E557D}"/>
          </ac:graphicFrameMkLst>
        </pc:graphicFrameChg>
        <pc:picChg chg="add mod">
          <ac:chgData name="권 경범" userId="5bc452ec-40e7-4dcd-a1d9-b17ea0e84eaf" providerId="ADAL" clId="{9C3217A0-14EE-49C2-8354-A408E981507B}" dt="2023-06-26T04:28:19.831" v="501" actId="166"/>
          <ac:picMkLst>
            <pc:docMk/>
            <pc:sldMk cId="792833440" sldId="1832"/>
            <ac:picMk id="6" creationId="{89DB55EE-CD01-B555-07BC-C8D4CE6DAC19}"/>
          </ac:picMkLst>
        </pc:picChg>
        <pc:picChg chg="add del">
          <ac:chgData name="권 경범" userId="5bc452ec-40e7-4dcd-a1d9-b17ea0e84eaf" providerId="ADAL" clId="{9C3217A0-14EE-49C2-8354-A408E981507B}" dt="2023-06-26T03:59:51.529" v="5" actId="478"/>
          <ac:picMkLst>
            <pc:docMk/>
            <pc:sldMk cId="792833440" sldId="1832"/>
            <ac:picMk id="21" creationId="{0E5F47F0-2F81-CC90-78BC-5DBA156CF080}"/>
          </ac:picMkLst>
        </pc:picChg>
        <pc:inkChg chg="add mod">
          <ac:chgData name="권 경범" userId="5bc452ec-40e7-4dcd-a1d9-b17ea0e84eaf" providerId="ADAL" clId="{9C3217A0-14EE-49C2-8354-A408E981507B}" dt="2023-06-26T04:00:00.624" v="8" actId="1076"/>
          <ac:inkMkLst>
            <pc:docMk/>
            <pc:sldMk cId="792833440" sldId="1832"/>
            <ac:inkMk id="14" creationId="{037A87CA-8A75-CD81-9BCA-0CD2A287CEE7}"/>
          </ac:inkMkLst>
        </pc:inkChg>
      </pc:sldChg>
      <pc:sldChg chg="addSp delSp modSp add del mod">
        <pc:chgData name="권 경범" userId="5bc452ec-40e7-4dcd-a1d9-b17ea0e84eaf" providerId="ADAL" clId="{9C3217A0-14EE-49C2-8354-A408E981507B}" dt="2023-06-26T04:42:04.013" v="709" actId="47"/>
        <pc:sldMkLst>
          <pc:docMk/>
          <pc:sldMk cId="526241064" sldId="1833"/>
        </pc:sldMkLst>
        <pc:spChg chg="add mod">
          <ac:chgData name="권 경범" userId="5bc452ec-40e7-4dcd-a1d9-b17ea0e84eaf" providerId="ADAL" clId="{9C3217A0-14EE-49C2-8354-A408E981507B}" dt="2023-06-26T04:36:43.828" v="570" actId="478"/>
          <ac:spMkLst>
            <pc:docMk/>
            <pc:sldMk cId="526241064" sldId="1833"/>
            <ac:spMk id="4" creationId="{C41DAA84-AFA5-2BE1-05D8-DAD4DC60F977}"/>
          </ac:spMkLst>
        </pc:spChg>
        <pc:picChg chg="del">
          <ac:chgData name="권 경범" userId="5bc452ec-40e7-4dcd-a1d9-b17ea0e84eaf" providerId="ADAL" clId="{9C3217A0-14EE-49C2-8354-A408E981507B}" dt="2023-06-26T04:36:43.828" v="570" actId="478"/>
          <ac:picMkLst>
            <pc:docMk/>
            <pc:sldMk cId="526241064" sldId="1833"/>
            <ac:picMk id="7" creationId="{34FE60E9-07A1-EDF1-5A32-FB155A43BB44}"/>
          </ac:picMkLst>
        </pc:picChg>
      </pc:sldChg>
      <pc:sldChg chg="modSp add mod">
        <pc:chgData name="권 경범" userId="5bc452ec-40e7-4dcd-a1d9-b17ea0e84eaf" providerId="ADAL" clId="{9C3217A0-14EE-49C2-8354-A408E981507B}" dt="2023-06-26T04:39:49.412" v="631"/>
        <pc:sldMkLst>
          <pc:docMk/>
          <pc:sldMk cId="1171778368" sldId="1834"/>
        </pc:sldMkLst>
        <pc:spChg chg="mod">
          <ac:chgData name="권 경범" userId="5bc452ec-40e7-4dcd-a1d9-b17ea0e84eaf" providerId="ADAL" clId="{9C3217A0-14EE-49C2-8354-A408E981507B}" dt="2023-06-26T04:39:49.412" v="631"/>
          <ac:spMkLst>
            <pc:docMk/>
            <pc:sldMk cId="1171778368" sldId="1834"/>
            <ac:spMk id="2" creationId="{00000000-0000-0000-0000-000000000000}"/>
          </ac:spMkLst>
        </pc:spChg>
      </pc:sldChg>
      <pc:sldChg chg="add">
        <pc:chgData name="권 경범" userId="5bc452ec-40e7-4dcd-a1d9-b17ea0e84eaf" providerId="ADAL" clId="{9C3217A0-14EE-49C2-8354-A408E981507B}" dt="2023-06-26T04:44:01.310" v="710"/>
        <pc:sldMkLst>
          <pc:docMk/>
          <pc:sldMk cId="4162448141" sldId="1835"/>
        </pc:sldMkLst>
      </pc:sldChg>
      <pc:sldChg chg="add">
        <pc:chgData name="권 경범" userId="5bc452ec-40e7-4dcd-a1d9-b17ea0e84eaf" providerId="ADAL" clId="{9C3217A0-14EE-49C2-8354-A408E981507B}" dt="2023-06-26T04:44:01.310" v="710"/>
        <pc:sldMkLst>
          <pc:docMk/>
          <pc:sldMk cId="3864868033" sldId="1836"/>
        </pc:sldMkLst>
      </pc:sldChg>
      <pc:sldChg chg="add">
        <pc:chgData name="권 경범" userId="5bc452ec-40e7-4dcd-a1d9-b17ea0e84eaf" providerId="ADAL" clId="{9C3217A0-14EE-49C2-8354-A408E981507B}" dt="2023-06-26T04:44:01.310" v="710"/>
        <pc:sldMkLst>
          <pc:docMk/>
          <pc:sldMk cId="2653887113" sldId="1837"/>
        </pc:sldMkLst>
      </pc:sldChg>
      <pc:sldChg chg="add">
        <pc:chgData name="권 경범" userId="5bc452ec-40e7-4dcd-a1d9-b17ea0e84eaf" providerId="ADAL" clId="{9C3217A0-14EE-49C2-8354-A408E981507B}" dt="2023-06-26T04:44:01.310" v="710"/>
        <pc:sldMkLst>
          <pc:docMk/>
          <pc:sldMk cId="3016952883" sldId="1838"/>
        </pc:sldMkLst>
      </pc:sldChg>
      <pc:sldChg chg="add">
        <pc:chgData name="권 경범" userId="5bc452ec-40e7-4dcd-a1d9-b17ea0e84eaf" providerId="ADAL" clId="{9C3217A0-14EE-49C2-8354-A408E981507B}" dt="2023-06-26T04:44:01.310" v="710"/>
        <pc:sldMkLst>
          <pc:docMk/>
          <pc:sldMk cId="2743600373" sldId="1839"/>
        </pc:sldMkLst>
      </pc:sldChg>
    </pc:docChg>
  </pc:docChgLst>
  <pc:docChgLst>
    <pc:chgData name="권 경범" userId="5bc452ec-40e7-4dcd-a1d9-b17ea0e84eaf" providerId="ADAL" clId="{74CE779D-D739-4134-A05D-F8870F0EB7D0}"/>
    <pc:docChg chg="undo custSel addSld delSld modSld sldOrd modSection">
      <pc:chgData name="권 경범" userId="5bc452ec-40e7-4dcd-a1d9-b17ea0e84eaf" providerId="ADAL" clId="{74CE779D-D739-4134-A05D-F8870F0EB7D0}" dt="2023-10-11T07:40:29.742" v="2207" actId="478"/>
      <pc:docMkLst>
        <pc:docMk/>
      </pc:docMkLst>
      <pc:sldChg chg="add">
        <pc:chgData name="권 경범" userId="5bc452ec-40e7-4dcd-a1d9-b17ea0e84eaf" providerId="ADAL" clId="{74CE779D-D739-4134-A05D-F8870F0EB7D0}" dt="2023-10-10T10:11:55.232" v="1433"/>
        <pc:sldMkLst>
          <pc:docMk/>
          <pc:sldMk cId="2494896834" sldId="1824"/>
        </pc:sldMkLst>
      </pc:sldChg>
      <pc:sldChg chg="modSp del mod">
        <pc:chgData name="권 경범" userId="5bc452ec-40e7-4dcd-a1d9-b17ea0e84eaf" providerId="ADAL" clId="{74CE779D-D739-4134-A05D-F8870F0EB7D0}" dt="2023-10-10T10:11:47.118" v="1432" actId="2696"/>
        <pc:sldMkLst>
          <pc:docMk/>
          <pc:sldMk cId="3739435549" sldId="1824"/>
        </pc:sldMkLst>
        <pc:spChg chg="mod">
          <ac:chgData name="권 경범" userId="5bc452ec-40e7-4dcd-a1d9-b17ea0e84eaf" providerId="ADAL" clId="{74CE779D-D739-4134-A05D-F8870F0EB7D0}" dt="2023-10-10T07:34:00.341" v="443" actId="20577"/>
          <ac:spMkLst>
            <pc:docMk/>
            <pc:sldMk cId="3739435549" sldId="1824"/>
            <ac:spMk id="4" creationId="{00000000-0000-0000-0000-000000000000}"/>
          </ac:spMkLst>
        </pc:spChg>
        <pc:spChg chg="mod">
          <ac:chgData name="권 경범" userId="5bc452ec-40e7-4dcd-a1d9-b17ea0e84eaf" providerId="ADAL" clId="{74CE779D-D739-4134-A05D-F8870F0EB7D0}" dt="2023-10-06T11:35:15.828" v="46" actId="20577"/>
          <ac:spMkLst>
            <pc:docMk/>
            <pc:sldMk cId="3739435549" sldId="1824"/>
            <ac:spMk id="5" creationId="{00000000-0000-0000-0000-000000000000}"/>
          </ac:spMkLst>
        </pc:spChg>
      </pc:sldChg>
      <pc:sldChg chg="add">
        <pc:chgData name="권 경범" userId="5bc452ec-40e7-4dcd-a1d9-b17ea0e84eaf" providerId="ADAL" clId="{74CE779D-D739-4134-A05D-F8870F0EB7D0}" dt="2023-10-06T11:34:57.842" v="0"/>
        <pc:sldMkLst>
          <pc:docMk/>
          <pc:sldMk cId="418853657" sldId="1840"/>
        </pc:sldMkLst>
      </pc:sldChg>
      <pc:sldChg chg="modSp add del mod">
        <pc:chgData name="권 경범" userId="5bc452ec-40e7-4dcd-a1d9-b17ea0e84eaf" providerId="ADAL" clId="{74CE779D-D739-4134-A05D-F8870F0EB7D0}" dt="2023-10-10T10:11:47.118" v="1432" actId="2696"/>
        <pc:sldMkLst>
          <pc:docMk/>
          <pc:sldMk cId="2682771241" sldId="1841"/>
        </pc:sldMkLst>
        <pc:spChg chg="mod">
          <ac:chgData name="권 경범" userId="5bc452ec-40e7-4dcd-a1d9-b17ea0e84eaf" providerId="ADAL" clId="{74CE779D-D739-4134-A05D-F8870F0EB7D0}" dt="2023-10-10T07:55:40.971" v="469" actId="20577"/>
          <ac:spMkLst>
            <pc:docMk/>
            <pc:sldMk cId="2682771241" sldId="1841"/>
            <ac:spMk id="2" creationId="{00000000-0000-0000-0000-000000000000}"/>
          </ac:spMkLst>
        </pc:spChg>
      </pc:sldChg>
      <pc:sldChg chg="add">
        <pc:chgData name="권 경범" userId="5bc452ec-40e7-4dcd-a1d9-b17ea0e84eaf" providerId="ADAL" clId="{74CE779D-D739-4134-A05D-F8870F0EB7D0}" dt="2023-10-10T10:11:55.232" v="1433"/>
        <pc:sldMkLst>
          <pc:docMk/>
          <pc:sldMk cId="4127311482" sldId="1841"/>
        </pc:sldMkLst>
      </pc:sldChg>
      <pc:sldChg chg="add del">
        <pc:chgData name="권 경범" userId="5bc452ec-40e7-4dcd-a1d9-b17ea0e84eaf" providerId="ADAL" clId="{74CE779D-D739-4134-A05D-F8870F0EB7D0}" dt="2023-10-10T02:34:34.939" v="426" actId="47"/>
        <pc:sldMkLst>
          <pc:docMk/>
          <pc:sldMk cId="575486907" sldId="1842"/>
        </pc:sldMkLst>
      </pc:sldChg>
      <pc:sldChg chg="addSp modSp add del mod">
        <pc:chgData name="권 경범" userId="5bc452ec-40e7-4dcd-a1d9-b17ea0e84eaf" providerId="ADAL" clId="{74CE779D-D739-4134-A05D-F8870F0EB7D0}" dt="2023-10-10T10:11:47.118" v="1432" actId="2696"/>
        <pc:sldMkLst>
          <pc:docMk/>
          <pc:sldMk cId="2367523129" sldId="1843"/>
        </pc:sldMkLst>
        <pc:spChg chg="add mod">
          <ac:chgData name="권 경범" userId="5bc452ec-40e7-4dcd-a1d9-b17ea0e84eaf" providerId="ADAL" clId="{74CE779D-D739-4134-A05D-F8870F0EB7D0}" dt="2023-10-10T10:09:03.211" v="1376" actId="207"/>
          <ac:spMkLst>
            <pc:docMk/>
            <pc:sldMk cId="2367523129" sldId="1843"/>
            <ac:spMk id="4" creationId="{32FA2939-FB81-ABC6-B0F2-815BA23D7A98}"/>
          </ac:spMkLst>
        </pc:spChg>
        <pc:spChg chg="add mod">
          <ac:chgData name="권 경범" userId="5bc452ec-40e7-4dcd-a1d9-b17ea0e84eaf" providerId="ADAL" clId="{74CE779D-D739-4134-A05D-F8870F0EB7D0}" dt="2023-10-10T10:09:03.211" v="1376" actId="207"/>
          <ac:spMkLst>
            <pc:docMk/>
            <pc:sldMk cId="2367523129" sldId="1843"/>
            <ac:spMk id="6" creationId="{C6175965-6DD6-0238-A7AB-877ACCEF0241}"/>
          </ac:spMkLst>
        </pc:spChg>
        <pc:spChg chg="add mod">
          <ac:chgData name="권 경범" userId="5bc452ec-40e7-4dcd-a1d9-b17ea0e84eaf" providerId="ADAL" clId="{74CE779D-D739-4134-A05D-F8870F0EB7D0}" dt="2023-10-10T10:09:03.211" v="1376" actId="207"/>
          <ac:spMkLst>
            <pc:docMk/>
            <pc:sldMk cId="2367523129" sldId="1843"/>
            <ac:spMk id="7" creationId="{B75A6FF1-B6F9-B598-DEA5-26252D11C66D}"/>
          </ac:spMkLst>
        </pc:spChg>
        <pc:spChg chg="add mod">
          <ac:chgData name="권 경범" userId="5bc452ec-40e7-4dcd-a1d9-b17ea0e84eaf" providerId="ADAL" clId="{74CE779D-D739-4134-A05D-F8870F0EB7D0}" dt="2023-10-10T10:09:03.211" v="1376" actId="207"/>
          <ac:spMkLst>
            <pc:docMk/>
            <pc:sldMk cId="2367523129" sldId="1843"/>
            <ac:spMk id="8" creationId="{9FDCF4C0-49DF-F0CE-8B6D-CB8F9665F406}"/>
          </ac:spMkLst>
        </pc:spChg>
        <pc:spChg chg="add mod">
          <ac:chgData name="권 경범" userId="5bc452ec-40e7-4dcd-a1d9-b17ea0e84eaf" providerId="ADAL" clId="{74CE779D-D739-4134-A05D-F8870F0EB7D0}" dt="2023-10-10T10:09:03.211" v="1376" actId="207"/>
          <ac:spMkLst>
            <pc:docMk/>
            <pc:sldMk cId="2367523129" sldId="1843"/>
            <ac:spMk id="9" creationId="{C2776064-ADD5-E09D-E1A1-1506A5E0DB16}"/>
          </ac:spMkLst>
        </pc:spChg>
        <pc:spChg chg="add mod">
          <ac:chgData name="권 경범" userId="5bc452ec-40e7-4dcd-a1d9-b17ea0e84eaf" providerId="ADAL" clId="{74CE779D-D739-4134-A05D-F8870F0EB7D0}" dt="2023-10-10T10:09:03.211" v="1376" actId="207"/>
          <ac:spMkLst>
            <pc:docMk/>
            <pc:sldMk cId="2367523129" sldId="1843"/>
            <ac:spMk id="10" creationId="{885DC98A-9E1D-D6D1-EBC8-F95BADCCD542}"/>
          </ac:spMkLst>
        </pc:spChg>
        <pc:spChg chg="add mod">
          <ac:chgData name="권 경범" userId="5bc452ec-40e7-4dcd-a1d9-b17ea0e84eaf" providerId="ADAL" clId="{74CE779D-D739-4134-A05D-F8870F0EB7D0}" dt="2023-10-10T10:09:03.211" v="1376" actId="207"/>
          <ac:spMkLst>
            <pc:docMk/>
            <pc:sldMk cId="2367523129" sldId="1843"/>
            <ac:spMk id="11" creationId="{97F914ED-0C97-60AF-F154-98E34EAE4EE1}"/>
          </ac:spMkLst>
        </pc:spChg>
        <pc:spChg chg="add mod">
          <ac:chgData name="권 경범" userId="5bc452ec-40e7-4dcd-a1d9-b17ea0e84eaf" providerId="ADAL" clId="{74CE779D-D739-4134-A05D-F8870F0EB7D0}" dt="2023-10-10T10:09:03.211" v="1376" actId="207"/>
          <ac:spMkLst>
            <pc:docMk/>
            <pc:sldMk cId="2367523129" sldId="1843"/>
            <ac:spMk id="12" creationId="{28E859AF-18D0-A67D-8793-E256C9BC29B7}"/>
          </ac:spMkLst>
        </pc:spChg>
        <pc:spChg chg="add mod">
          <ac:chgData name="권 경범" userId="5bc452ec-40e7-4dcd-a1d9-b17ea0e84eaf" providerId="ADAL" clId="{74CE779D-D739-4134-A05D-F8870F0EB7D0}" dt="2023-10-10T10:09:03.211" v="1376" actId="207"/>
          <ac:spMkLst>
            <pc:docMk/>
            <pc:sldMk cId="2367523129" sldId="1843"/>
            <ac:spMk id="13" creationId="{DEAFE838-CCCB-9838-426C-5491E4AA8BC4}"/>
          </ac:spMkLst>
        </pc:spChg>
        <pc:spChg chg="add mod">
          <ac:chgData name="권 경범" userId="5bc452ec-40e7-4dcd-a1d9-b17ea0e84eaf" providerId="ADAL" clId="{74CE779D-D739-4134-A05D-F8870F0EB7D0}" dt="2023-10-10T10:09:03.211" v="1376" actId="207"/>
          <ac:spMkLst>
            <pc:docMk/>
            <pc:sldMk cId="2367523129" sldId="1843"/>
            <ac:spMk id="14" creationId="{220E9DB8-4B8F-CCEB-8843-459156AE0509}"/>
          </ac:spMkLst>
        </pc:spChg>
        <pc:picChg chg="mod">
          <ac:chgData name="권 경범" userId="5bc452ec-40e7-4dcd-a1d9-b17ea0e84eaf" providerId="ADAL" clId="{74CE779D-D739-4134-A05D-F8870F0EB7D0}" dt="2023-10-10T02:10:02.420" v="164" actId="1038"/>
          <ac:picMkLst>
            <pc:docMk/>
            <pc:sldMk cId="2367523129" sldId="1843"/>
            <ac:picMk id="3" creationId="{00000000-0000-0000-0000-000000000000}"/>
          </ac:picMkLst>
        </pc:picChg>
      </pc:sldChg>
      <pc:sldChg chg="add">
        <pc:chgData name="권 경범" userId="5bc452ec-40e7-4dcd-a1d9-b17ea0e84eaf" providerId="ADAL" clId="{74CE779D-D739-4134-A05D-F8870F0EB7D0}" dt="2023-10-10T10:11:55.232" v="1433"/>
        <pc:sldMkLst>
          <pc:docMk/>
          <pc:sldMk cId="3826230471" sldId="1843"/>
        </pc:sldMkLst>
      </pc:sldChg>
      <pc:sldChg chg="addSp delSp modSp add del mod">
        <pc:chgData name="권 경범" userId="5bc452ec-40e7-4dcd-a1d9-b17ea0e84eaf" providerId="ADAL" clId="{74CE779D-D739-4134-A05D-F8870F0EB7D0}" dt="2023-10-10T10:11:47.118" v="1432" actId="2696"/>
        <pc:sldMkLst>
          <pc:docMk/>
          <pc:sldMk cId="1151721762" sldId="1844"/>
        </pc:sldMkLst>
        <pc:spChg chg="mod">
          <ac:chgData name="권 경범" userId="5bc452ec-40e7-4dcd-a1d9-b17ea0e84eaf" providerId="ADAL" clId="{74CE779D-D739-4134-A05D-F8870F0EB7D0}" dt="2023-10-10T02:13:00.739" v="187" actId="20577"/>
          <ac:spMkLst>
            <pc:docMk/>
            <pc:sldMk cId="1151721762" sldId="1844"/>
            <ac:spMk id="2" creationId="{00000000-0000-0000-0000-000000000000}"/>
          </ac:spMkLst>
        </pc:spChg>
        <pc:spChg chg="mod">
          <ac:chgData name="권 경범" userId="5bc452ec-40e7-4dcd-a1d9-b17ea0e84eaf" providerId="ADAL" clId="{74CE779D-D739-4134-A05D-F8870F0EB7D0}" dt="2023-10-10T08:42:03.633" v="1063" actId="20577"/>
          <ac:spMkLst>
            <pc:docMk/>
            <pc:sldMk cId="1151721762" sldId="1844"/>
            <ac:spMk id="5" creationId="{00000000-0000-0000-0000-000000000000}"/>
          </ac:spMkLst>
        </pc:spChg>
        <pc:spChg chg="add del mod">
          <ac:chgData name="권 경범" userId="5bc452ec-40e7-4dcd-a1d9-b17ea0e84eaf" providerId="ADAL" clId="{74CE779D-D739-4134-A05D-F8870F0EB7D0}" dt="2023-10-10T02:10:23.042" v="167" actId="478"/>
          <ac:spMkLst>
            <pc:docMk/>
            <pc:sldMk cId="1151721762" sldId="1844"/>
            <ac:spMk id="6" creationId="{261D4098-7818-99B7-CE5E-E37659D79B27}"/>
          </ac:spMkLst>
        </pc:spChg>
        <pc:picChg chg="del">
          <ac:chgData name="권 경범" userId="5bc452ec-40e7-4dcd-a1d9-b17ea0e84eaf" providerId="ADAL" clId="{74CE779D-D739-4134-A05D-F8870F0EB7D0}" dt="2023-10-10T02:10:15.354" v="165" actId="478"/>
          <ac:picMkLst>
            <pc:docMk/>
            <pc:sldMk cId="1151721762" sldId="1844"/>
            <ac:picMk id="3" creationId="{00000000-0000-0000-0000-000000000000}"/>
          </ac:picMkLst>
        </pc:picChg>
      </pc:sldChg>
      <pc:sldChg chg="modSp add mod">
        <pc:chgData name="권 경범" userId="5bc452ec-40e7-4dcd-a1d9-b17ea0e84eaf" providerId="ADAL" clId="{74CE779D-D739-4134-A05D-F8870F0EB7D0}" dt="2023-10-11T06:05:50.276" v="1850"/>
        <pc:sldMkLst>
          <pc:docMk/>
          <pc:sldMk cId="1733620150" sldId="1844"/>
        </pc:sldMkLst>
        <pc:spChg chg="mod">
          <ac:chgData name="권 경범" userId="5bc452ec-40e7-4dcd-a1d9-b17ea0e84eaf" providerId="ADAL" clId="{74CE779D-D739-4134-A05D-F8870F0EB7D0}" dt="2023-10-11T06:05:50.276" v="1850"/>
          <ac:spMkLst>
            <pc:docMk/>
            <pc:sldMk cId="1733620150" sldId="1844"/>
            <ac:spMk id="5" creationId="{00000000-0000-0000-0000-000000000000}"/>
          </ac:spMkLst>
        </pc:spChg>
      </pc:sldChg>
      <pc:sldChg chg="addSp delSp modSp add del mod">
        <pc:chgData name="권 경범" userId="5bc452ec-40e7-4dcd-a1d9-b17ea0e84eaf" providerId="ADAL" clId="{74CE779D-D739-4134-A05D-F8870F0EB7D0}" dt="2023-10-11T07:07:53.816" v="2016" actId="2696"/>
        <pc:sldMkLst>
          <pc:docMk/>
          <pc:sldMk cId="3304710336" sldId="1845"/>
        </pc:sldMkLst>
        <pc:spChg chg="mod">
          <ac:chgData name="권 경범" userId="5bc452ec-40e7-4dcd-a1d9-b17ea0e84eaf" providerId="ADAL" clId="{74CE779D-D739-4134-A05D-F8870F0EB7D0}" dt="2023-10-11T07:07:25.733" v="2011"/>
          <ac:spMkLst>
            <pc:docMk/>
            <pc:sldMk cId="3304710336" sldId="1845"/>
            <ac:spMk id="2" creationId="{00000000-0000-0000-0000-000000000000}"/>
          </ac:spMkLst>
        </pc:spChg>
        <pc:spChg chg="add del mod">
          <ac:chgData name="권 경범" userId="5bc452ec-40e7-4dcd-a1d9-b17ea0e84eaf" providerId="ADAL" clId="{74CE779D-D739-4134-A05D-F8870F0EB7D0}" dt="2023-10-11T07:07:28.049" v="2012" actId="478"/>
          <ac:spMkLst>
            <pc:docMk/>
            <pc:sldMk cId="3304710336" sldId="1845"/>
            <ac:spMk id="3" creationId="{D1F2D78C-34D8-965B-DEE6-4010E6290094}"/>
          </ac:spMkLst>
        </pc:spChg>
        <pc:picChg chg="add mod">
          <ac:chgData name="권 경범" userId="5bc452ec-40e7-4dcd-a1d9-b17ea0e84eaf" providerId="ADAL" clId="{74CE779D-D739-4134-A05D-F8870F0EB7D0}" dt="2023-10-11T07:07:50.379" v="2015" actId="1076"/>
          <ac:picMkLst>
            <pc:docMk/>
            <pc:sldMk cId="3304710336" sldId="1845"/>
            <ac:picMk id="6" creationId="{2954EE9E-5027-481F-CAAC-E2EC4B7252E6}"/>
          </ac:picMkLst>
        </pc:picChg>
        <pc:picChg chg="del">
          <ac:chgData name="권 경범" userId="5bc452ec-40e7-4dcd-a1d9-b17ea0e84eaf" providerId="ADAL" clId="{74CE779D-D739-4134-A05D-F8870F0EB7D0}" dt="2023-10-11T07:07:30.886" v="2013" actId="478"/>
          <ac:picMkLst>
            <pc:docMk/>
            <pc:sldMk cId="3304710336" sldId="1845"/>
            <ac:picMk id="7" creationId="{D45EBD46-8C37-073A-3B6D-EFBC6CE66B8C}"/>
          </ac:picMkLst>
        </pc:picChg>
        <pc:picChg chg="del">
          <ac:chgData name="권 경범" userId="5bc452ec-40e7-4dcd-a1d9-b17ea0e84eaf" providerId="ADAL" clId="{74CE779D-D739-4134-A05D-F8870F0EB7D0}" dt="2023-10-11T07:07:30.886" v="2013" actId="478"/>
          <ac:picMkLst>
            <pc:docMk/>
            <pc:sldMk cId="3304710336" sldId="1845"/>
            <ac:picMk id="9" creationId="{A718EC2D-151B-D0F7-A046-CC21D3B8551D}"/>
          </ac:picMkLst>
        </pc:picChg>
      </pc:sldChg>
      <pc:sldChg chg="addSp delSp modSp add del mod">
        <pc:chgData name="권 경범" userId="5bc452ec-40e7-4dcd-a1d9-b17ea0e84eaf" providerId="ADAL" clId="{74CE779D-D739-4134-A05D-F8870F0EB7D0}" dt="2023-10-10T10:11:47.118" v="1432" actId="2696"/>
        <pc:sldMkLst>
          <pc:docMk/>
          <pc:sldMk cId="3916036475" sldId="1845"/>
        </pc:sldMkLst>
        <pc:spChg chg="mod">
          <ac:chgData name="권 경범" userId="5bc452ec-40e7-4dcd-a1d9-b17ea0e84eaf" providerId="ADAL" clId="{74CE779D-D739-4134-A05D-F8870F0EB7D0}" dt="2023-10-10T08:41:27.231" v="1052" actId="20577"/>
          <ac:spMkLst>
            <pc:docMk/>
            <pc:sldMk cId="3916036475" sldId="1845"/>
            <ac:spMk id="2" creationId="{00000000-0000-0000-0000-000000000000}"/>
          </ac:spMkLst>
        </pc:spChg>
        <pc:spChg chg="mod">
          <ac:chgData name="권 경범" userId="5bc452ec-40e7-4dcd-a1d9-b17ea0e84eaf" providerId="ADAL" clId="{74CE779D-D739-4134-A05D-F8870F0EB7D0}" dt="2023-10-10T09:01:23.154" v="1073" actId="1076"/>
          <ac:spMkLst>
            <pc:docMk/>
            <pc:sldMk cId="3916036475" sldId="1845"/>
            <ac:spMk id="5" creationId="{00000000-0000-0000-0000-000000000000}"/>
          </ac:spMkLst>
        </pc:spChg>
        <pc:picChg chg="add del mod">
          <ac:chgData name="권 경범" userId="5bc452ec-40e7-4dcd-a1d9-b17ea0e84eaf" providerId="ADAL" clId="{74CE779D-D739-4134-A05D-F8870F0EB7D0}" dt="2023-10-10T09:02:17.161" v="1078" actId="478"/>
          <ac:picMkLst>
            <pc:docMk/>
            <pc:sldMk cId="3916036475" sldId="1845"/>
            <ac:picMk id="4" creationId="{CC6DC0E5-9E23-FE9A-7FA2-6DDA705ECFCD}"/>
          </ac:picMkLst>
        </pc:picChg>
        <pc:picChg chg="add mod">
          <ac:chgData name="권 경범" userId="5bc452ec-40e7-4dcd-a1d9-b17ea0e84eaf" providerId="ADAL" clId="{74CE779D-D739-4134-A05D-F8870F0EB7D0}" dt="2023-10-10T09:02:56.787" v="1090" actId="14100"/>
          <ac:picMkLst>
            <pc:docMk/>
            <pc:sldMk cId="3916036475" sldId="1845"/>
            <ac:picMk id="7" creationId="{D45EBD46-8C37-073A-3B6D-EFBC6CE66B8C}"/>
          </ac:picMkLst>
        </pc:picChg>
        <pc:picChg chg="add mod">
          <ac:chgData name="권 경범" userId="5bc452ec-40e7-4dcd-a1d9-b17ea0e84eaf" providerId="ADAL" clId="{74CE779D-D739-4134-A05D-F8870F0EB7D0}" dt="2023-10-10T09:02:59.847" v="1091" actId="1076"/>
          <ac:picMkLst>
            <pc:docMk/>
            <pc:sldMk cId="3916036475" sldId="1845"/>
            <ac:picMk id="9" creationId="{A718EC2D-151B-D0F7-A046-CC21D3B8551D}"/>
          </ac:picMkLst>
        </pc:picChg>
      </pc:sldChg>
      <pc:sldChg chg="addSp delSp modSp add mod">
        <pc:chgData name="권 경범" userId="5bc452ec-40e7-4dcd-a1d9-b17ea0e84eaf" providerId="ADAL" clId="{74CE779D-D739-4134-A05D-F8870F0EB7D0}" dt="2023-10-11T06:04:39.833" v="1788" actId="1038"/>
        <pc:sldMkLst>
          <pc:docMk/>
          <pc:sldMk cId="871579074" sldId="1846"/>
        </pc:sldMkLst>
        <pc:spChg chg="add mod">
          <ac:chgData name="권 경범" userId="5bc452ec-40e7-4dcd-a1d9-b17ea0e84eaf" providerId="ADAL" clId="{74CE779D-D739-4134-A05D-F8870F0EB7D0}" dt="2023-10-11T06:04:39.833" v="1788" actId="1038"/>
          <ac:spMkLst>
            <pc:docMk/>
            <pc:sldMk cId="871579074" sldId="1846"/>
            <ac:spMk id="4" creationId="{F228C4BF-A515-37EE-F603-8B310E948E47}"/>
          </ac:spMkLst>
        </pc:spChg>
        <pc:spChg chg="add mod">
          <ac:chgData name="권 경범" userId="5bc452ec-40e7-4dcd-a1d9-b17ea0e84eaf" providerId="ADAL" clId="{74CE779D-D739-4134-A05D-F8870F0EB7D0}" dt="2023-10-11T06:03:33.085" v="1750"/>
          <ac:spMkLst>
            <pc:docMk/>
            <pc:sldMk cId="871579074" sldId="1846"/>
            <ac:spMk id="5" creationId="{0CC47B5C-AE92-F0A1-EABE-2D21DD2B904E}"/>
          </ac:spMkLst>
        </pc:spChg>
        <pc:spChg chg="add mod">
          <ac:chgData name="권 경범" userId="5bc452ec-40e7-4dcd-a1d9-b17ea0e84eaf" providerId="ADAL" clId="{74CE779D-D739-4134-A05D-F8870F0EB7D0}" dt="2023-10-11T06:03:57.303" v="1764" actId="1038"/>
          <ac:spMkLst>
            <pc:docMk/>
            <pc:sldMk cId="871579074" sldId="1846"/>
            <ac:spMk id="7" creationId="{8B21F05F-FEED-8D47-33D6-7AD057D81868}"/>
          </ac:spMkLst>
        </pc:spChg>
        <pc:spChg chg="add del mod">
          <ac:chgData name="권 경범" userId="5bc452ec-40e7-4dcd-a1d9-b17ea0e84eaf" providerId="ADAL" clId="{74CE779D-D739-4134-A05D-F8870F0EB7D0}" dt="2023-10-11T06:04:28.437" v="1767" actId="478"/>
          <ac:spMkLst>
            <pc:docMk/>
            <pc:sldMk cId="871579074" sldId="1846"/>
            <ac:spMk id="8" creationId="{990C169A-B6FB-7FA6-1C40-3AA820F631DC}"/>
          </ac:spMkLst>
        </pc:spChg>
        <pc:spChg chg="del mod">
          <ac:chgData name="권 경범" userId="5bc452ec-40e7-4dcd-a1d9-b17ea0e84eaf" providerId="ADAL" clId="{74CE779D-D739-4134-A05D-F8870F0EB7D0}" dt="2023-10-11T06:03:36.506" v="1751" actId="478"/>
          <ac:spMkLst>
            <pc:docMk/>
            <pc:sldMk cId="871579074" sldId="1846"/>
            <ac:spMk id="11" creationId="{A8D4046F-9BAD-C015-BB57-7920589169A1}"/>
          </ac:spMkLst>
        </pc:spChg>
        <pc:spChg chg="del mod">
          <ac:chgData name="권 경범" userId="5bc452ec-40e7-4dcd-a1d9-b17ea0e84eaf" providerId="ADAL" clId="{74CE779D-D739-4134-A05D-F8870F0EB7D0}" dt="2023-10-11T06:03:36.506" v="1751" actId="478"/>
          <ac:spMkLst>
            <pc:docMk/>
            <pc:sldMk cId="871579074" sldId="1846"/>
            <ac:spMk id="12" creationId="{4084254D-E57E-4C5E-233E-25D441338E97}"/>
          </ac:spMkLst>
        </pc:spChg>
        <pc:picChg chg="mod ord">
          <ac:chgData name="권 경범" userId="5bc452ec-40e7-4dcd-a1d9-b17ea0e84eaf" providerId="ADAL" clId="{74CE779D-D739-4134-A05D-F8870F0EB7D0}" dt="2023-10-11T06:04:03.166" v="1765" actId="167"/>
          <ac:picMkLst>
            <pc:docMk/>
            <pc:sldMk cId="871579074" sldId="1846"/>
            <ac:picMk id="6" creationId="{F6F622E8-0BE4-A68B-FD38-9E62128D753F}"/>
          </ac:picMkLst>
        </pc:picChg>
        <pc:picChg chg="mod ord">
          <ac:chgData name="권 경범" userId="5bc452ec-40e7-4dcd-a1d9-b17ea0e84eaf" providerId="ADAL" clId="{74CE779D-D739-4134-A05D-F8870F0EB7D0}" dt="2023-10-11T06:04:03.166" v="1765" actId="167"/>
          <ac:picMkLst>
            <pc:docMk/>
            <pc:sldMk cId="871579074" sldId="1846"/>
            <ac:picMk id="10" creationId="{9BCE8A90-657E-1BFB-4DE4-4F5C81B85968}"/>
          </ac:picMkLst>
        </pc:picChg>
      </pc:sldChg>
      <pc:sldChg chg="addSp delSp modSp add del mod">
        <pc:chgData name="권 경범" userId="5bc452ec-40e7-4dcd-a1d9-b17ea0e84eaf" providerId="ADAL" clId="{74CE779D-D739-4134-A05D-F8870F0EB7D0}" dt="2023-10-10T10:11:47.118" v="1432" actId="2696"/>
        <pc:sldMkLst>
          <pc:docMk/>
          <pc:sldMk cId="2832840371" sldId="1846"/>
        </pc:sldMkLst>
        <pc:spChg chg="mod">
          <ac:chgData name="권 경범" userId="5bc452ec-40e7-4dcd-a1d9-b17ea0e84eaf" providerId="ADAL" clId="{74CE779D-D739-4134-A05D-F8870F0EB7D0}" dt="2023-10-10T09:22:22.318" v="1238" actId="20577"/>
          <ac:spMkLst>
            <pc:docMk/>
            <pc:sldMk cId="2832840371" sldId="1846"/>
            <ac:spMk id="2" creationId="{00000000-0000-0000-0000-000000000000}"/>
          </ac:spMkLst>
        </pc:spChg>
        <pc:spChg chg="add mod">
          <ac:chgData name="권 경범" userId="5bc452ec-40e7-4dcd-a1d9-b17ea0e84eaf" providerId="ADAL" clId="{74CE779D-D739-4134-A05D-F8870F0EB7D0}" dt="2023-10-10T09:04:25.604" v="1133"/>
          <ac:spMkLst>
            <pc:docMk/>
            <pc:sldMk cId="2832840371" sldId="1846"/>
            <ac:spMk id="3" creationId="{528AD0DA-30B2-4966-4A2C-3092E81A1B1E}"/>
          </ac:spMkLst>
        </pc:spChg>
        <pc:spChg chg="del mod">
          <ac:chgData name="권 경범" userId="5bc452ec-40e7-4dcd-a1d9-b17ea0e84eaf" providerId="ADAL" clId="{74CE779D-D739-4134-A05D-F8870F0EB7D0}" dt="2023-10-10T09:03:58.911" v="1132" actId="478"/>
          <ac:spMkLst>
            <pc:docMk/>
            <pc:sldMk cId="2832840371" sldId="1846"/>
            <ac:spMk id="5" creationId="{00000000-0000-0000-0000-000000000000}"/>
          </ac:spMkLst>
        </pc:spChg>
        <pc:spChg chg="add mod">
          <ac:chgData name="권 경범" userId="5bc452ec-40e7-4dcd-a1d9-b17ea0e84eaf" providerId="ADAL" clId="{74CE779D-D739-4134-A05D-F8870F0EB7D0}" dt="2023-10-10T10:10:29.268" v="1400" actId="1035"/>
          <ac:spMkLst>
            <pc:docMk/>
            <pc:sldMk cId="2832840371" sldId="1846"/>
            <ac:spMk id="11" creationId="{A8D4046F-9BAD-C015-BB57-7920589169A1}"/>
          </ac:spMkLst>
        </pc:spChg>
        <pc:spChg chg="add mod">
          <ac:chgData name="권 경범" userId="5bc452ec-40e7-4dcd-a1d9-b17ea0e84eaf" providerId="ADAL" clId="{74CE779D-D739-4134-A05D-F8870F0EB7D0}" dt="2023-10-10T10:10:29.268" v="1400" actId="1035"/>
          <ac:spMkLst>
            <pc:docMk/>
            <pc:sldMk cId="2832840371" sldId="1846"/>
            <ac:spMk id="12" creationId="{4084254D-E57E-4C5E-233E-25D441338E97}"/>
          </ac:spMkLst>
        </pc:spChg>
        <pc:picChg chg="add mod">
          <ac:chgData name="권 경범" userId="5bc452ec-40e7-4dcd-a1d9-b17ea0e84eaf" providerId="ADAL" clId="{74CE779D-D739-4134-A05D-F8870F0EB7D0}" dt="2023-10-10T10:10:10.921" v="1378" actId="12789"/>
          <ac:picMkLst>
            <pc:docMk/>
            <pc:sldMk cId="2832840371" sldId="1846"/>
            <ac:picMk id="6" creationId="{F6F622E8-0BE4-A68B-FD38-9E62128D753F}"/>
          </ac:picMkLst>
        </pc:picChg>
        <pc:picChg chg="add del mod">
          <ac:chgData name="권 경범" userId="5bc452ec-40e7-4dcd-a1d9-b17ea0e84eaf" providerId="ADAL" clId="{74CE779D-D739-4134-A05D-F8870F0EB7D0}" dt="2023-10-10T09:21:09.197" v="1149" actId="478"/>
          <ac:picMkLst>
            <pc:docMk/>
            <pc:sldMk cId="2832840371" sldId="1846"/>
            <ac:picMk id="8" creationId="{7496F5CA-32B0-4094-D63D-0B4D2692FBA4}"/>
          </ac:picMkLst>
        </pc:picChg>
        <pc:picChg chg="add mod">
          <ac:chgData name="권 경범" userId="5bc452ec-40e7-4dcd-a1d9-b17ea0e84eaf" providerId="ADAL" clId="{74CE779D-D739-4134-A05D-F8870F0EB7D0}" dt="2023-10-10T10:10:10.921" v="1378" actId="12789"/>
          <ac:picMkLst>
            <pc:docMk/>
            <pc:sldMk cId="2832840371" sldId="1846"/>
            <ac:picMk id="10" creationId="{9BCE8A90-657E-1BFB-4DE4-4F5C81B85968}"/>
          </ac:picMkLst>
        </pc:picChg>
      </pc:sldChg>
      <pc:sldChg chg="add del">
        <pc:chgData name="권 경범" userId="5bc452ec-40e7-4dcd-a1d9-b17ea0e84eaf" providerId="ADAL" clId="{74CE779D-D739-4134-A05D-F8870F0EB7D0}" dt="2023-10-10T09:42:02.632" v="1331" actId="47"/>
        <pc:sldMkLst>
          <pc:docMk/>
          <pc:sldMk cId="168091414" sldId="1847"/>
        </pc:sldMkLst>
      </pc:sldChg>
      <pc:sldChg chg="modSp add del mod">
        <pc:chgData name="권 경범" userId="5bc452ec-40e7-4dcd-a1d9-b17ea0e84eaf" providerId="ADAL" clId="{74CE779D-D739-4134-A05D-F8870F0EB7D0}" dt="2023-10-10T09:41:54.692" v="1326" actId="2696"/>
        <pc:sldMkLst>
          <pc:docMk/>
          <pc:sldMk cId="1078747795" sldId="1847"/>
        </pc:sldMkLst>
        <pc:spChg chg="mod">
          <ac:chgData name="권 경범" userId="5bc452ec-40e7-4dcd-a1d9-b17ea0e84eaf" providerId="ADAL" clId="{74CE779D-D739-4134-A05D-F8870F0EB7D0}" dt="2023-10-10T09:41:49.347" v="1324" actId="21"/>
          <ac:spMkLst>
            <pc:docMk/>
            <pc:sldMk cId="1078747795" sldId="1847"/>
            <ac:spMk id="2" creationId="{00000000-0000-0000-0000-000000000000}"/>
          </ac:spMkLst>
        </pc:spChg>
        <pc:spChg chg="mod">
          <ac:chgData name="권 경범" userId="5bc452ec-40e7-4dcd-a1d9-b17ea0e84eaf" providerId="ADAL" clId="{74CE779D-D739-4134-A05D-F8870F0EB7D0}" dt="2023-10-10T02:34:47.587" v="434" actId="20577"/>
          <ac:spMkLst>
            <pc:docMk/>
            <pc:sldMk cId="1078747795" sldId="1847"/>
            <ac:spMk id="5" creationId="{00000000-0000-0000-0000-000000000000}"/>
          </ac:spMkLst>
        </pc:spChg>
      </pc:sldChg>
      <pc:sldChg chg="add">
        <pc:chgData name="권 경범" userId="5bc452ec-40e7-4dcd-a1d9-b17ea0e84eaf" providerId="ADAL" clId="{74CE779D-D739-4134-A05D-F8870F0EB7D0}" dt="2023-10-10T10:11:55.232" v="1433"/>
        <pc:sldMkLst>
          <pc:docMk/>
          <pc:sldMk cId="691219578" sldId="1848"/>
        </pc:sldMkLst>
      </pc:sldChg>
      <pc:sldChg chg="addSp delSp modSp add del mod ord">
        <pc:chgData name="권 경범" userId="5bc452ec-40e7-4dcd-a1d9-b17ea0e84eaf" providerId="ADAL" clId="{74CE779D-D739-4134-A05D-F8870F0EB7D0}" dt="2023-10-10T10:11:47.118" v="1432" actId="2696"/>
        <pc:sldMkLst>
          <pc:docMk/>
          <pc:sldMk cId="1585537477" sldId="1848"/>
        </pc:sldMkLst>
        <pc:spChg chg="mod">
          <ac:chgData name="권 경범" userId="5bc452ec-40e7-4dcd-a1d9-b17ea0e84eaf" providerId="ADAL" clId="{74CE779D-D739-4134-A05D-F8870F0EB7D0}" dt="2023-10-10T08:14:07.121" v="474" actId="20577"/>
          <ac:spMkLst>
            <pc:docMk/>
            <pc:sldMk cId="1585537477" sldId="1848"/>
            <ac:spMk id="2" creationId="{00000000-0000-0000-0000-000000000000}"/>
          </ac:spMkLst>
        </pc:spChg>
        <pc:spChg chg="add del">
          <ac:chgData name="권 경범" userId="5bc452ec-40e7-4dcd-a1d9-b17ea0e84eaf" providerId="ADAL" clId="{74CE779D-D739-4134-A05D-F8870F0EB7D0}" dt="2023-10-10T08:14:30.803" v="482" actId="478"/>
          <ac:spMkLst>
            <pc:docMk/>
            <pc:sldMk cId="1585537477" sldId="1848"/>
            <ac:spMk id="4" creationId="{32FA2939-FB81-ABC6-B0F2-815BA23D7A98}"/>
          </ac:spMkLst>
        </pc:spChg>
        <pc:spChg chg="add del mod">
          <ac:chgData name="권 경범" userId="5bc452ec-40e7-4dcd-a1d9-b17ea0e84eaf" providerId="ADAL" clId="{74CE779D-D739-4134-A05D-F8870F0EB7D0}" dt="2023-10-10T08:14:21.757" v="479" actId="478"/>
          <ac:spMkLst>
            <pc:docMk/>
            <pc:sldMk cId="1585537477" sldId="1848"/>
            <ac:spMk id="5" creationId="{00000000-0000-0000-0000-000000000000}"/>
          </ac:spMkLst>
        </pc:spChg>
        <pc:spChg chg="add del">
          <ac:chgData name="권 경범" userId="5bc452ec-40e7-4dcd-a1d9-b17ea0e84eaf" providerId="ADAL" clId="{74CE779D-D739-4134-A05D-F8870F0EB7D0}" dt="2023-10-10T08:14:30.803" v="482" actId="478"/>
          <ac:spMkLst>
            <pc:docMk/>
            <pc:sldMk cId="1585537477" sldId="1848"/>
            <ac:spMk id="6" creationId="{C6175965-6DD6-0238-A7AB-877ACCEF0241}"/>
          </ac:spMkLst>
        </pc:spChg>
        <pc:spChg chg="add del">
          <ac:chgData name="권 경범" userId="5bc452ec-40e7-4dcd-a1d9-b17ea0e84eaf" providerId="ADAL" clId="{74CE779D-D739-4134-A05D-F8870F0EB7D0}" dt="2023-10-10T08:14:30.803" v="482" actId="478"/>
          <ac:spMkLst>
            <pc:docMk/>
            <pc:sldMk cId="1585537477" sldId="1848"/>
            <ac:spMk id="7" creationId="{B75A6FF1-B6F9-B598-DEA5-26252D11C66D}"/>
          </ac:spMkLst>
        </pc:spChg>
        <pc:spChg chg="add del">
          <ac:chgData name="권 경범" userId="5bc452ec-40e7-4dcd-a1d9-b17ea0e84eaf" providerId="ADAL" clId="{74CE779D-D739-4134-A05D-F8870F0EB7D0}" dt="2023-10-10T08:14:30.803" v="482" actId="478"/>
          <ac:spMkLst>
            <pc:docMk/>
            <pc:sldMk cId="1585537477" sldId="1848"/>
            <ac:spMk id="8" creationId="{9FDCF4C0-49DF-F0CE-8B6D-CB8F9665F406}"/>
          </ac:spMkLst>
        </pc:spChg>
        <pc:spChg chg="add del">
          <ac:chgData name="권 경범" userId="5bc452ec-40e7-4dcd-a1d9-b17ea0e84eaf" providerId="ADAL" clId="{74CE779D-D739-4134-A05D-F8870F0EB7D0}" dt="2023-10-10T08:14:30.803" v="482" actId="478"/>
          <ac:spMkLst>
            <pc:docMk/>
            <pc:sldMk cId="1585537477" sldId="1848"/>
            <ac:spMk id="9" creationId="{C2776064-ADD5-E09D-E1A1-1506A5E0DB16}"/>
          </ac:spMkLst>
        </pc:spChg>
        <pc:spChg chg="add del">
          <ac:chgData name="권 경범" userId="5bc452ec-40e7-4dcd-a1d9-b17ea0e84eaf" providerId="ADAL" clId="{74CE779D-D739-4134-A05D-F8870F0EB7D0}" dt="2023-10-10T08:14:30.803" v="482" actId="478"/>
          <ac:spMkLst>
            <pc:docMk/>
            <pc:sldMk cId="1585537477" sldId="1848"/>
            <ac:spMk id="10" creationId="{885DC98A-9E1D-D6D1-EBC8-F95BADCCD542}"/>
          </ac:spMkLst>
        </pc:spChg>
        <pc:spChg chg="add del">
          <ac:chgData name="권 경범" userId="5bc452ec-40e7-4dcd-a1d9-b17ea0e84eaf" providerId="ADAL" clId="{74CE779D-D739-4134-A05D-F8870F0EB7D0}" dt="2023-10-10T08:14:30.803" v="482" actId="478"/>
          <ac:spMkLst>
            <pc:docMk/>
            <pc:sldMk cId="1585537477" sldId="1848"/>
            <ac:spMk id="11" creationId="{97F914ED-0C97-60AF-F154-98E34EAE4EE1}"/>
          </ac:spMkLst>
        </pc:spChg>
        <pc:spChg chg="add del">
          <ac:chgData name="권 경범" userId="5bc452ec-40e7-4dcd-a1d9-b17ea0e84eaf" providerId="ADAL" clId="{74CE779D-D739-4134-A05D-F8870F0EB7D0}" dt="2023-10-10T08:14:30.803" v="482" actId="478"/>
          <ac:spMkLst>
            <pc:docMk/>
            <pc:sldMk cId="1585537477" sldId="1848"/>
            <ac:spMk id="12" creationId="{28E859AF-18D0-A67D-8793-E256C9BC29B7}"/>
          </ac:spMkLst>
        </pc:spChg>
        <pc:spChg chg="add del">
          <ac:chgData name="권 경범" userId="5bc452ec-40e7-4dcd-a1d9-b17ea0e84eaf" providerId="ADAL" clId="{74CE779D-D739-4134-A05D-F8870F0EB7D0}" dt="2023-10-10T08:14:30.803" v="482" actId="478"/>
          <ac:spMkLst>
            <pc:docMk/>
            <pc:sldMk cId="1585537477" sldId="1848"/>
            <ac:spMk id="13" creationId="{DEAFE838-CCCB-9838-426C-5491E4AA8BC4}"/>
          </ac:spMkLst>
        </pc:spChg>
        <pc:spChg chg="add del">
          <ac:chgData name="권 경범" userId="5bc452ec-40e7-4dcd-a1d9-b17ea0e84eaf" providerId="ADAL" clId="{74CE779D-D739-4134-A05D-F8870F0EB7D0}" dt="2023-10-10T08:14:30.803" v="482" actId="478"/>
          <ac:spMkLst>
            <pc:docMk/>
            <pc:sldMk cId="1585537477" sldId="1848"/>
            <ac:spMk id="14" creationId="{220E9DB8-4B8F-CCEB-8843-459156AE0509}"/>
          </ac:spMkLst>
        </pc:spChg>
        <pc:spChg chg="add del mod ord">
          <ac:chgData name="권 경범" userId="5bc452ec-40e7-4dcd-a1d9-b17ea0e84eaf" providerId="ADAL" clId="{74CE779D-D739-4134-A05D-F8870F0EB7D0}" dt="2023-10-10T08:14:26.536" v="481" actId="478"/>
          <ac:spMkLst>
            <pc:docMk/>
            <pc:sldMk cId="1585537477" sldId="1848"/>
            <ac:spMk id="16" creationId="{C5E81A64-D550-CD2D-076C-36E4D6775C5B}"/>
          </ac:spMkLst>
        </pc:spChg>
        <pc:spChg chg="add mod">
          <ac:chgData name="권 경범" userId="5bc452ec-40e7-4dcd-a1d9-b17ea0e84eaf" providerId="ADAL" clId="{74CE779D-D739-4134-A05D-F8870F0EB7D0}" dt="2023-10-10T08:29:40.055" v="739" actId="1036"/>
          <ac:spMkLst>
            <pc:docMk/>
            <pc:sldMk cId="1585537477" sldId="1848"/>
            <ac:spMk id="17" creationId="{4BDD110D-C368-1EBD-3A19-3BEF694220AE}"/>
          </ac:spMkLst>
        </pc:spChg>
        <pc:spChg chg="add mod">
          <ac:chgData name="권 경범" userId="5bc452ec-40e7-4dcd-a1d9-b17ea0e84eaf" providerId="ADAL" clId="{74CE779D-D739-4134-A05D-F8870F0EB7D0}" dt="2023-10-10T08:17:05.880" v="525" actId="1035"/>
          <ac:spMkLst>
            <pc:docMk/>
            <pc:sldMk cId="1585537477" sldId="1848"/>
            <ac:spMk id="18" creationId="{1AB43327-F02E-E071-1B59-96D3C6A1F521}"/>
          </ac:spMkLst>
        </pc:spChg>
        <pc:spChg chg="add del mod">
          <ac:chgData name="권 경범" userId="5bc452ec-40e7-4dcd-a1d9-b17ea0e84eaf" providerId="ADAL" clId="{74CE779D-D739-4134-A05D-F8870F0EB7D0}" dt="2023-10-10T08:25:18.545" v="622" actId="164"/>
          <ac:spMkLst>
            <pc:docMk/>
            <pc:sldMk cId="1585537477" sldId="1848"/>
            <ac:spMk id="19" creationId="{9EA35DF8-75EC-FB67-EF20-D9D009C05E39}"/>
          </ac:spMkLst>
        </pc:spChg>
        <pc:spChg chg="add del mod">
          <ac:chgData name="권 경범" userId="5bc452ec-40e7-4dcd-a1d9-b17ea0e84eaf" providerId="ADAL" clId="{74CE779D-D739-4134-A05D-F8870F0EB7D0}" dt="2023-10-10T08:20:25.443" v="591" actId="11529"/>
          <ac:spMkLst>
            <pc:docMk/>
            <pc:sldMk cId="1585537477" sldId="1848"/>
            <ac:spMk id="20" creationId="{79DE6C7C-40FE-6DDD-8B65-8788C9070F61}"/>
          </ac:spMkLst>
        </pc:spChg>
        <pc:spChg chg="add del">
          <ac:chgData name="권 경범" userId="5bc452ec-40e7-4dcd-a1d9-b17ea0e84eaf" providerId="ADAL" clId="{74CE779D-D739-4134-A05D-F8870F0EB7D0}" dt="2023-10-10T08:22:09.393" v="595" actId="478"/>
          <ac:spMkLst>
            <pc:docMk/>
            <pc:sldMk cId="1585537477" sldId="1848"/>
            <ac:spMk id="21" creationId="{1DCF22A6-3035-2886-6C5B-576816C0B32A}"/>
          </ac:spMkLst>
        </pc:spChg>
        <pc:spChg chg="add del">
          <ac:chgData name="권 경범" userId="5bc452ec-40e7-4dcd-a1d9-b17ea0e84eaf" providerId="ADAL" clId="{74CE779D-D739-4134-A05D-F8870F0EB7D0}" dt="2023-10-10T08:23:50.899" v="604" actId="478"/>
          <ac:spMkLst>
            <pc:docMk/>
            <pc:sldMk cId="1585537477" sldId="1848"/>
            <ac:spMk id="22" creationId="{D66215A2-27D1-4DA5-DA24-06745BB786BF}"/>
          </ac:spMkLst>
        </pc:spChg>
        <pc:spChg chg="add del mod">
          <ac:chgData name="권 경범" userId="5bc452ec-40e7-4dcd-a1d9-b17ea0e84eaf" providerId="ADAL" clId="{74CE779D-D739-4134-A05D-F8870F0EB7D0}" dt="2023-10-10T08:24:02.520" v="609" actId="478"/>
          <ac:spMkLst>
            <pc:docMk/>
            <pc:sldMk cId="1585537477" sldId="1848"/>
            <ac:spMk id="23" creationId="{3384AF6E-29A5-F2F6-AB09-7843D63934CB}"/>
          </ac:spMkLst>
        </pc:spChg>
        <pc:spChg chg="add mod">
          <ac:chgData name="권 경범" userId="5bc452ec-40e7-4dcd-a1d9-b17ea0e84eaf" providerId="ADAL" clId="{74CE779D-D739-4134-A05D-F8870F0EB7D0}" dt="2023-10-10T08:25:18.545" v="622" actId="164"/>
          <ac:spMkLst>
            <pc:docMk/>
            <pc:sldMk cId="1585537477" sldId="1848"/>
            <ac:spMk id="24" creationId="{8E978502-C2E9-81AE-C301-A1FEA3FF3DD8}"/>
          </ac:spMkLst>
        </pc:spChg>
        <pc:spChg chg="add mod">
          <ac:chgData name="권 경범" userId="5bc452ec-40e7-4dcd-a1d9-b17ea0e84eaf" providerId="ADAL" clId="{74CE779D-D739-4134-A05D-F8870F0EB7D0}" dt="2023-10-10T08:26:22.123" v="659" actId="1076"/>
          <ac:spMkLst>
            <pc:docMk/>
            <pc:sldMk cId="1585537477" sldId="1848"/>
            <ac:spMk id="26" creationId="{6560625C-EE30-80E7-A1CA-19E43DF49206}"/>
          </ac:spMkLst>
        </pc:spChg>
        <pc:spChg chg="add">
          <ac:chgData name="권 경범" userId="5bc452ec-40e7-4dcd-a1d9-b17ea0e84eaf" providerId="ADAL" clId="{74CE779D-D739-4134-A05D-F8870F0EB7D0}" dt="2023-10-10T08:26:31.071" v="660" actId="11529"/>
          <ac:spMkLst>
            <pc:docMk/>
            <pc:sldMk cId="1585537477" sldId="1848"/>
            <ac:spMk id="27" creationId="{8DE88F1D-7E91-C296-1EF9-366F912CDA16}"/>
          </ac:spMkLst>
        </pc:spChg>
        <pc:spChg chg="add mod">
          <ac:chgData name="권 경범" userId="5bc452ec-40e7-4dcd-a1d9-b17ea0e84eaf" providerId="ADAL" clId="{74CE779D-D739-4134-A05D-F8870F0EB7D0}" dt="2023-10-10T08:26:33.400" v="661" actId="571"/>
          <ac:spMkLst>
            <pc:docMk/>
            <pc:sldMk cId="1585537477" sldId="1848"/>
            <ac:spMk id="28" creationId="{391560D6-0A82-741E-00A9-0F784FD7F478}"/>
          </ac:spMkLst>
        </pc:spChg>
        <pc:spChg chg="add mod">
          <ac:chgData name="권 경범" userId="5bc452ec-40e7-4dcd-a1d9-b17ea0e84eaf" providerId="ADAL" clId="{74CE779D-D739-4134-A05D-F8870F0EB7D0}" dt="2023-10-10T08:29:40.055" v="739" actId="1036"/>
          <ac:spMkLst>
            <pc:docMk/>
            <pc:sldMk cId="1585537477" sldId="1848"/>
            <ac:spMk id="29" creationId="{DEDC45AE-78A4-4020-CEB6-BFDA74995237}"/>
          </ac:spMkLst>
        </pc:spChg>
        <pc:spChg chg="add del mod">
          <ac:chgData name="권 경범" userId="5bc452ec-40e7-4dcd-a1d9-b17ea0e84eaf" providerId="ADAL" clId="{74CE779D-D739-4134-A05D-F8870F0EB7D0}" dt="2023-10-10T08:28:47.123" v="680" actId="478"/>
          <ac:spMkLst>
            <pc:docMk/>
            <pc:sldMk cId="1585537477" sldId="1848"/>
            <ac:spMk id="30" creationId="{BF792F1A-0F30-89C2-5CAA-0C6BA9A077F6}"/>
          </ac:spMkLst>
        </pc:spChg>
        <pc:spChg chg="add mod">
          <ac:chgData name="권 경범" userId="5bc452ec-40e7-4dcd-a1d9-b17ea0e84eaf" providerId="ADAL" clId="{74CE779D-D739-4134-A05D-F8870F0EB7D0}" dt="2023-10-10T08:43:01.903" v="1065"/>
          <ac:spMkLst>
            <pc:docMk/>
            <pc:sldMk cId="1585537477" sldId="1848"/>
            <ac:spMk id="31" creationId="{62275843-FB5A-EA55-F431-3139003A3EE8}"/>
          </ac:spMkLst>
        </pc:spChg>
        <pc:spChg chg="add mod">
          <ac:chgData name="권 경범" userId="5bc452ec-40e7-4dcd-a1d9-b17ea0e84eaf" providerId="ADAL" clId="{74CE779D-D739-4134-A05D-F8870F0EB7D0}" dt="2023-10-10T08:43:12.035" v="1067" actId="1076"/>
          <ac:spMkLst>
            <pc:docMk/>
            <pc:sldMk cId="1585537477" sldId="1848"/>
            <ac:spMk id="32" creationId="{961B5B40-DC18-874D-F52F-D302F8F61C6D}"/>
          </ac:spMkLst>
        </pc:spChg>
        <pc:grpChg chg="add del mod">
          <ac:chgData name="권 경범" userId="5bc452ec-40e7-4dcd-a1d9-b17ea0e84eaf" providerId="ADAL" clId="{74CE779D-D739-4134-A05D-F8870F0EB7D0}" dt="2023-10-10T08:26:18.461" v="658" actId="478"/>
          <ac:grpSpMkLst>
            <pc:docMk/>
            <pc:sldMk cId="1585537477" sldId="1848"/>
            <ac:grpSpMk id="25" creationId="{2C7822FD-858F-A2D4-A2C7-C3E3E8B88DAB}"/>
          </ac:grpSpMkLst>
        </pc:grpChg>
        <pc:picChg chg="del">
          <ac:chgData name="권 경범" userId="5bc452ec-40e7-4dcd-a1d9-b17ea0e84eaf" providerId="ADAL" clId="{74CE779D-D739-4134-A05D-F8870F0EB7D0}" dt="2023-10-10T08:14:09.875" v="475" actId="21"/>
          <ac:picMkLst>
            <pc:docMk/>
            <pc:sldMk cId="1585537477" sldId="1848"/>
            <ac:picMk id="3" creationId="{00000000-0000-0000-0000-000000000000}"/>
          </ac:picMkLst>
        </pc:picChg>
        <pc:picChg chg="add mod">
          <ac:chgData name="권 경범" userId="5bc452ec-40e7-4dcd-a1d9-b17ea0e84eaf" providerId="ADAL" clId="{74CE779D-D739-4134-A05D-F8870F0EB7D0}" dt="2023-10-10T08:17:01.800" v="512" actId="12788"/>
          <ac:picMkLst>
            <pc:docMk/>
            <pc:sldMk cId="1585537477" sldId="1848"/>
            <ac:picMk id="1026" creationId="{718EA266-C837-9FE6-4162-ACE5812646C4}"/>
          </ac:picMkLst>
        </pc:picChg>
      </pc:sldChg>
      <pc:sldChg chg="delSp modSp add del mod">
        <pc:chgData name="권 경범" userId="5bc452ec-40e7-4dcd-a1d9-b17ea0e84eaf" providerId="ADAL" clId="{74CE779D-D739-4134-A05D-F8870F0EB7D0}" dt="2023-10-10T09:03:42.463" v="1127" actId="47"/>
        <pc:sldMkLst>
          <pc:docMk/>
          <pc:sldMk cId="2959382980" sldId="1849"/>
        </pc:sldMkLst>
        <pc:spChg chg="mod">
          <ac:chgData name="권 경범" userId="5bc452ec-40e7-4dcd-a1d9-b17ea0e84eaf" providerId="ADAL" clId="{74CE779D-D739-4134-A05D-F8870F0EB7D0}" dt="2023-10-10T09:03:38.029" v="1125" actId="21"/>
          <ac:spMkLst>
            <pc:docMk/>
            <pc:sldMk cId="2959382980" sldId="1849"/>
            <ac:spMk id="2" creationId="{00000000-0000-0000-0000-000000000000}"/>
          </ac:spMkLst>
        </pc:spChg>
        <pc:picChg chg="del">
          <ac:chgData name="권 경범" userId="5bc452ec-40e7-4dcd-a1d9-b17ea0e84eaf" providerId="ADAL" clId="{74CE779D-D739-4134-A05D-F8870F0EB7D0}" dt="2023-10-10T09:03:27.239" v="1122" actId="21"/>
          <ac:picMkLst>
            <pc:docMk/>
            <pc:sldMk cId="2959382980" sldId="1849"/>
            <ac:picMk id="7" creationId="{D45EBD46-8C37-073A-3B6D-EFBC6CE66B8C}"/>
          </ac:picMkLst>
        </pc:picChg>
        <pc:picChg chg="del">
          <ac:chgData name="권 경범" userId="5bc452ec-40e7-4dcd-a1d9-b17ea0e84eaf" providerId="ADAL" clId="{74CE779D-D739-4134-A05D-F8870F0EB7D0}" dt="2023-10-10T09:03:28.133" v="1123" actId="21"/>
          <ac:picMkLst>
            <pc:docMk/>
            <pc:sldMk cId="2959382980" sldId="1849"/>
            <ac:picMk id="9" creationId="{A718EC2D-151B-D0F7-A046-CC21D3B8551D}"/>
          </ac:picMkLst>
        </pc:picChg>
      </pc:sldChg>
      <pc:sldChg chg="modSp add del mod">
        <pc:chgData name="권 경범" userId="5bc452ec-40e7-4dcd-a1d9-b17ea0e84eaf" providerId="ADAL" clId="{74CE779D-D739-4134-A05D-F8870F0EB7D0}" dt="2023-10-10T09:40:34.267" v="1304" actId="47"/>
        <pc:sldMkLst>
          <pc:docMk/>
          <pc:sldMk cId="1171531403" sldId="1850"/>
        </pc:sldMkLst>
        <pc:spChg chg="mod">
          <ac:chgData name="권 경범" userId="5bc452ec-40e7-4dcd-a1d9-b17ea0e84eaf" providerId="ADAL" clId="{74CE779D-D739-4134-A05D-F8870F0EB7D0}" dt="2023-10-10T09:40:30.754" v="1302" actId="21"/>
          <ac:spMkLst>
            <pc:docMk/>
            <pc:sldMk cId="1171531403" sldId="1850"/>
            <ac:spMk id="2" creationId="{00000000-0000-0000-0000-000000000000}"/>
          </ac:spMkLst>
        </pc:spChg>
      </pc:sldChg>
      <pc:sldChg chg="addSp delSp modSp add del mod">
        <pc:chgData name="권 경범" userId="5bc452ec-40e7-4dcd-a1d9-b17ea0e84eaf" providerId="ADAL" clId="{74CE779D-D739-4134-A05D-F8870F0EB7D0}" dt="2023-10-10T10:11:47.118" v="1432" actId="2696"/>
        <pc:sldMkLst>
          <pc:docMk/>
          <pc:sldMk cId="1966540832" sldId="1851"/>
        </pc:sldMkLst>
        <pc:spChg chg="mod">
          <ac:chgData name="권 경범" userId="5bc452ec-40e7-4dcd-a1d9-b17ea0e84eaf" providerId="ADAL" clId="{74CE779D-D739-4134-A05D-F8870F0EB7D0}" dt="2023-10-10T09:22:38.359" v="1258" actId="20577"/>
          <ac:spMkLst>
            <pc:docMk/>
            <pc:sldMk cId="1966540832" sldId="1851"/>
            <ac:spMk id="2" creationId="{00000000-0000-0000-0000-000000000000}"/>
          </ac:spMkLst>
        </pc:spChg>
        <pc:picChg chg="add del mod">
          <ac:chgData name="권 경범" userId="5bc452ec-40e7-4dcd-a1d9-b17ea0e84eaf" providerId="ADAL" clId="{74CE779D-D739-4134-A05D-F8870F0EB7D0}" dt="2023-10-10T09:38:22.018" v="1285" actId="21"/>
          <ac:picMkLst>
            <pc:docMk/>
            <pc:sldMk cId="1966540832" sldId="1851"/>
            <ac:picMk id="5" creationId="{F9B52D14-EFBE-7814-1D80-756BBB8134C6}"/>
          </ac:picMkLst>
        </pc:picChg>
        <pc:picChg chg="add mod">
          <ac:chgData name="권 경범" userId="5bc452ec-40e7-4dcd-a1d9-b17ea0e84eaf" providerId="ADAL" clId="{74CE779D-D739-4134-A05D-F8870F0EB7D0}" dt="2023-10-10T10:11:07.744" v="1403" actId="1076"/>
          <ac:picMkLst>
            <pc:docMk/>
            <pc:sldMk cId="1966540832" sldId="1851"/>
            <ac:picMk id="7" creationId="{37A8C0F7-153D-233C-42A8-E9D1A821EF56}"/>
          </ac:picMkLst>
        </pc:picChg>
        <pc:picChg chg="add del">
          <ac:chgData name="권 경범" userId="5bc452ec-40e7-4dcd-a1d9-b17ea0e84eaf" providerId="ADAL" clId="{74CE779D-D739-4134-A05D-F8870F0EB7D0}" dt="2023-10-10T09:45:00.034" v="1354" actId="21"/>
          <ac:picMkLst>
            <pc:docMk/>
            <pc:sldMk cId="1966540832" sldId="1851"/>
            <ac:picMk id="9" creationId="{51F6076B-1EDD-B23F-9D64-866A70B6E56A}"/>
          </ac:picMkLst>
        </pc:picChg>
      </pc:sldChg>
      <pc:sldChg chg="addSp delSp modSp add mod">
        <pc:chgData name="권 경범" userId="5bc452ec-40e7-4dcd-a1d9-b17ea0e84eaf" providerId="ADAL" clId="{74CE779D-D739-4134-A05D-F8870F0EB7D0}" dt="2023-10-11T07:40:29.742" v="2207" actId="478"/>
        <pc:sldMkLst>
          <pc:docMk/>
          <pc:sldMk cId="3758778707" sldId="1851"/>
        </pc:sldMkLst>
        <pc:spChg chg="add mod">
          <ac:chgData name="권 경범" userId="5bc452ec-40e7-4dcd-a1d9-b17ea0e84eaf" providerId="ADAL" clId="{74CE779D-D739-4134-A05D-F8870F0EB7D0}" dt="2023-10-11T06:06:38.983" v="1890" actId="1038"/>
          <ac:spMkLst>
            <pc:docMk/>
            <pc:sldMk cId="3758778707" sldId="1851"/>
            <ac:spMk id="4" creationId="{E4660424-9C74-B7FB-CF96-6287499EB6F7}"/>
          </ac:spMkLst>
        </pc:spChg>
        <pc:picChg chg="mod ord">
          <ac:chgData name="권 경범" userId="5bc452ec-40e7-4dcd-a1d9-b17ea0e84eaf" providerId="ADAL" clId="{74CE779D-D739-4134-A05D-F8870F0EB7D0}" dt="2023-10-11T07:37:50.845" v="2206" actId="170"/>
          <ac:picMkLst>
            <pc:docMk/>
            <pc:sldMk cId="3758778707" sldId="1851"/>
            <ac:picMk id="7" creationId="{37A8C0F7-153D-233C-42A8-E9D1A821EF56}"/>
          </ac:picMkLst>
        </pc:picChg>
        <pc:picChg chg="add del mod">
          <ac:chgData name="권 경범" userId="5bc452ec-40e7-4dcd-a1d9-b17ea0e84eaf" providerId="ADAL" clId="{74CE779D-D739-4134-A05D-F8870F0EB7D0}" dt="2023-10-11T07:40:29.742" v="2207" actId="478"/>
          <ac:picMkLst>
            <pc:docMk/>
            <pc:sldMk cId="3758778707" sldId="1851"/>
            <ac:picMk id="4098" creationId="{BC70A33E-E722-B674-2376-B0874DF0BB52}"/>
          </ac:picMkLst>
        </pc:picChg>
      </pc:sldChg>
      <pc:sldChg chg="addSp delSp modSp add del mod">
        <pc:chgData name="권 경범" userId="5bc452ec-40e7-4dcd-a1d9-b17ea0e84eaf" providerId="ADAL" clId="{74CE779D-D739-4134-A05D-F8870F0EB7D0}" dt="2023-10-10T10:11:47.118" v="1432" actId="2696"/>
        <pc:sldMkLst>
          <pc:docMk/>
          <pc:sldMk cId="967918889" sldId="1852"/>
        </pc:sldMkLst>
        <pc:spChg chg="mod">
          <ac:chgData name="권 경범" userId="5bc452ec-40e7-4dcd-a1d9-b17ea0e84eaf" providerId="ADAL" clId="{74CE779D-D739-4134-A05D-F8870F0EB7D0}" dt="2023-10-10T09:24:02.023" v="1269" actId="20577"/>
          <ac:spMkLst>
            <pc:docMk/>
            <pc:sldMk cId="967918889" sldId="1852"/>
            <ac:spMk id="2" creationId="{00000000-0000-0000-0000-000000000000}"/>
          </ac:spMkLst>
        </pc:spChg>
        <pc:spChg chg="mod">
          <ac:chgData name="권 경범" userId="5bc452ec-40e7-4dcd-a1d9-b17ea0e84eaf" providerId="ADAL" clId="{74CE779D-D739-4134-A05D-F8870F0EB7D0}" dt="2023-10-10T09:37:07.270" v="1282" actId="12789"/>
          <ac:spMkLst>
            <pc:docMk/>
            <pc:sldMk cId="967918889" sldId="1852"/>
            <ac:spMk id="11" creationId="{A8D4046F-9BAD-C015-BB57-7920589169A1}"/>
          </ac:spMkLst>
        </pc:spChg>
        <pc:spChg chg="mod">
          <ac:chgData name="권 경범" userId="5bc452ec-40e7-4dcd-a1d9-b17ea0e84eaf" providerId="ADAL" clId="{74CE779D-D739-4134-A05D-F8870F0EB7D0}" dt="2023-10-10T09:37:07.270" v="1282" actId="12789"/>
          <ac:spMkLst>
            <pc:docMk/>
            <pc:sldMk cId="967918889" sldId="1852"/>
            <ac:spMk id="12" creationId="{4084254D-E57E-4C5E-233E-25D441338E97}"/>
          </ac:spMkLst>
        </pc:spChg>
        <pc:picChg chg="add mod">
          <ac:chgData name="권 경범" userId="5bc452ec-40e7-4dcd-a1d9-b17ea0e84eaf" providerId="ADAL" clId="{74CE779D-D739-4134-A05D-F8870F0EB7D0}" dt="2023-10-10T09:25:14.354" v="1272" actId="1076"/>
          <ac:picMkLst>
            <pc:docMk/>
            <pc:sldMk cId="967918889" sldId="1852"/>
            <ac:picMk id="5" creationId="{E2BDCA35-22A9-256B-768B-77E9305ABE62}"/>
          </ac:picMkLst>
        </pc:picChg>
        <pc:picChg chg="del">
          <ac:chgData name="권 경범" userId="5bc452ec-40e7-4dcd-a1d9-b17ea0e84eaf" providerId="ADAL" clId="{74CE779D-D739-4134-A05D-F8870F0EB7D0}" dt="2023-10-10T09:23:45.537" v="1260" actId="478"/>
          <ac:picMkLst>
            <pc:docMk/>
            <pc:sldMk cId="967918889" sldId="1852"/>
            <ac:picMk id="6" creationId="{F6F622E8-0BE4-A68B-FD38-9E62128D753F}"/>
          </ac:picMkLst>
        </pc:picChg>
        <pc:picChg chg="add del mod">
          <ac:chgData name="권 경범" userId="5bc452ec-40e7-4dcd-a1d9-b17ea0e84eaf" providerId="ADAL" clId="{74CE779D-D739-4134-A05D-F8870F0EB7D0}" dt="2023-10-10T09:36:51.120" v="1276" actId="478"/>
          <ac:picMkLst>
            <pc:docMk/>
            <pc:sldMk cId="967918889" sldId="1852"/>
            <ac:picMk id="8" creationId="{C5F90D34-570D-589A-F957-F3A3EFCD46C8}"/>
          </ac:picMkLst>
        </pc:picChg>
        <pc:picChg chg="del">
          <ac:chgData name="권 경범" userId="5bc452ec-40e7-4dcd-a1d9-b17ea0e84eaf" providerId="ADAL" clId="{74CE779D-D739-4134-A05D-F8870F0EB7D0}" dt="2023-10-10T09:23:45.537" v="1260" actId="478"/>
          <ac:picMkLst>
            <pc:docMk/>
            <pc:sldMk cId="967918889" sldId="1852"/>
            <ac:picMk id="10" creationId="{9BCE8A90-657E-1BFB-4DE4-4F5C81B85968}"/>
          </ac:picMkLst>
        </pc:picChg>
        <pc:picChg chg="add mod">
          <ac:chgData name="권 경범" userId="5bc452ec-40e7-4dcd-a1d9-b17ea0e84eaf" providerId="ADAL" clId="{74CE779D-D739-4134-A05D-F8870F0EB7D0}" dt="2023-10-10T09:36:57.426" v="1280" actId="1076"/>
          <ac:picMkLst>
            <pc:docMk/>
            <pc:sldMk cId="967918889" sldId="1852"/>
            <ac:picMk id="13" creationId="{74B8CB5C-FDB1-E232-64A3-3F88754EF627}"/>
          </ac:picMkLst>
        </pc:picChg>
      </pc:sldChg>
      <pc:sldChg chg="addSp delSp modSp add mod">
        <pc:chgData name="권 경범" userId="5bc452ec-40e7-4dcd-a1d9-b17ea0e84eaf" providerId="ADAL" clId="{74CE779D-D739-4134-A05D-F8870F0EB7D0}" dt="2023-10-11T07:04:20.846" v="1984" actId="21"/>
        <pc:sldMkLst>
          <pc:docMk/>
          <pc:sldMk cId="2961563686" sldId="1852"/>
        </pc:sldMkLst>
        <pc:spChg chg="mod">
          <ac:chgData name="권 경범" userId="5bc452ec-40e7-4dcd-a1d9-b17ea0e84eaf" providerId="ADAL" clId="{74CE779D-D739-4134-A05D-F8870F0EB7D0}" dt="2023-10-11T06:02:58.317" v="1678" actId="1037"/>
          <ac:spMkLst>
            <pc:docMk/>
            <pc:sldMk cId="2961563686" sldId="1852"/>
            <ac:spMk id="3" creationId="{528AD0DA-30B2-4966-4A2C-3092E81A1B1E}"/>
          </ac:spMkLst>
        </pc:spChg>
        <pc:spChg chg="add del mod">
          <ac:chgData name="권 경범" userId="5bc452ec-40e7-4dcd-a1d9-b17ea0e84eaf" providerId="ADAL" clId="{74CE779D-D739-4134-A05D-F8870F0EB7D0}" dt="2023-10-11T07:03:59.325" v="1978" actId="1038"/>
          <ac:spMkLst>
            <pc:docMk/>
            <pc:sldMk cId="2961563686" sldId="1852"/>
            <ac:spMk id="4" creationId="{F4DB62D8-472F-AE5A-EF99-8C8269E92948}"/>
          </ac:spMkLst>
        </pc:spChg>
        <pc:spChg chg="add del mod">
          <ac:chgData name="권 경범" userId="5bc452ec-40e7-4dcd-a1d9-b17ea0e84eaf" providerId="ADAL" clId="{74CE779D-D739-4134-A05D-F8870F0EB7D0}" dt="2023-10-11T06:04:53.562" v="1792"/>
          <ac:spMkLst>
            <pc:docMk/>
            <pc:sldMk cId="2961563686" sldId="1852"/>
            <ac:spMk id="6" creationId="{62330B68-60B2-EF63-AFEF-7D3194DBA2C4}"/>
          </ac:spMkLst>
        </pc:spChg>
        <pc:spChg chg="mod">
          <ac:chgData name="권 경범" userId="5bc452ec-40e7-4dcd-a1d9-b17ea0e84eaf" providerId="ADAL" clId="{74CE779D-D739-4134-A05D-F8870F0EB7D0}" dt="2023-10-11T06:03:27.165" v="1749" actId="1035"/>
          <ac:spMkLst>
            <pc:docMk/>
            <pc:sldMk cId="2961563686" sldId="1852"/>
            <ac:spMk id="11" creationId="{A8D4046F-9BAD-C015-BB57-7920589169A1}"/>
          </ac:spMkLst>
        </pc:spChg>
        <pc:spChg chg="mod">
          <ac:chgData name="권 경범" userId="5bc452ec-40e7-4dcd-a1d9-b17ea0e84eaf" providerId="ADAL" clId="{74CE779D-D739-4134-A05D-F8870F0EB7D0}" dt="2023-10-11T06:03:27.165" v="1749" actId="1035"/>
          <ac:spMkLst>
            <pc:docMk/>
            <pc:sldMk cId="2961563686" sldId="1852"/>
            <ac:spMk id="12" creationId="{4084254D-E57E-4C5E-233E-25D441338E97}"/>
          </ac:spMkLst>
        </pc:spChg>
        <pc:picChg chg="del mod ord">
          <ac:chgData name="권 경범" userId="5bc452ec-40e7-4dcd-a1d9-b17ea0e84eaf" providerId="ADAL" clId="{74CE779D-D739-4134-A05D-F8870F0EB7D0}" dt="2023-10-11T06:22:47.134" v="1961" actId="478"/>
          <ac:picMkLst>
            <pc:docMk/>
            <pc:sldMk cId="2961563686" sldId="1852"/>
            <ac:picMk id="5" creationId="{E2BDCA35-22A9-256B-768B-77E9305ABE62}"/>
          </ac:picMkLst>
        </pc:picChg>
        <pc:picChg chg="add del mod modCrop">
          <ac:chgData name="권 경범" userId="5bc452ec-40e7-4dcd-a1d9-b17ea0e84eaf" providerId="ADAL" clId="{74CE779D-D739-4134-A05D-F8870F0EB7D0}" dt="2023-10-11T07:04:20.846" v="1984" actId="21"/>
          <ac:picMkLst>
            <pc:docMk/>
            <pc:sldMk cId="2961563686" sldId="1852"/>
            <ac:picMk id="8" creationId="{B42CB6DF-D72C-814F-B790-2B155C36B42F}"/>
          </ac:picMkLst>
        </pc:picChg>
        <pc:picChg chg="add mod">
          <ac:chgData name="권 경범" userId="5bc452ec-40e7-4dcd-a1d9-b17ea0e84eaf" providerId="ADAL" clId="{74CE779D-D739-4134-A05D-F8870F0EB7D0}" dt="2023-10-11T07:04:03.825" v="1982" actId="1037"/>
          <ac:picMkLst>
            <pc:docMk/>
            <pc:sldMk cId="2961563686" sldId="1852"/>
            <ac:picMk id="10" creationId="{F9FB0DFE-9FAF-96BC-B825-887F27E91F86}"/>
          </ac:picMkLst>
        </pc:picChg>
        <pc:picChg chg="del mod">
          <ac:chgData name="권 경범" userId="5bc452ec-40e7-4dcd-a1d9-b17ea0e84eaf" providerId="ADAL" clId="{74CE779D-D739-4134-A05D-F8870F0EB7D0}" dt="2023-10-11T06:22:47.134" v="1961" actId="478"/>
          <ac:picMkLst>
            <pc:docMk/>
            <pc:sldMk cId="2961563686" sldId="1852"/>
            <ac:picMk id="13" creationId="{74B8CB5C-FDB1-E232-64A3-3F88754EF627}"/>
          </ac:picMkLst>
        </pc:picChg>
      </pc:sldChg>
      <pc:sldChg chg="addSp delSp modSp add del mod">
        <pc:chgData name="권 경범" userId="5bc452ec-40e7-4dcd-a1d9-b17ea0e84eaf" providerId="ADAL" clId="{74CE779D-D739-4134-A05D-F8870F0EB7D0}" dt="2023-10-10T10:11:47.118" v="1432" actId="2696"/>
        <pc:sldMkLst>
          <pc:docMk/>
          <pc:sldMk cId="704792888" sldId="1853"/>
        </pc:sldMkLst>
        <pc:spChg chg="mod">
          <ac:chgData name="권 경범" userId="5bc452ec-40e7-4dcd-a1d9-b17ea0e84eaf" providerId="ADAL" clId="{74CE779D-D739-4134-A05D-F8870F0EB7D0}" dt="2023-10-10T09:40:32.824" v="1303"/>
          <ac:spMkLst>
            <pc:docMk/>
            <pc:sldMk cId="704792888" sldId="1853"/>
            <ac:spMk id="2" creationId="{00000000-0000-0000-0000-000000000000}"/>
          </ac:spMkLst>
        </pc:spChg>
        <pc:picChg chg="add mod">
          <ac:chgData name="권 경범" userId="5bc452ec-40e7-4dcd-a1d9-b17ea0e84eaf" providerId="ADAL" clId="{74CE779D-D739-4134-A05D-F8870F0EB7D0}" dt="2023-10-10T10:11:18.393" v="1405" actId="1076"/>
          <ac:picMkLst>
            <pc:docMk/>
            <pc:sldMk cId="704792888" sldId="1853"/>
            <ac:picMk id="5" creationId="{72CD5BC2-BDCE-4FCE-BEF3-C59555DFF535}"/>
          </ac:picMkLst>
        </pc:picChg>
        <pc:picChg chg="del">
          <ac:chgData name="권 경범" userId="5bc452ec-40e7-4dcd-a1d9-b17ea0e84eaf" providerId="ADAL" clId="{74CE779D-D739-4134-A05D-F8870F0EB7D0}" dt="2023-10-10T09:40:37.125" v="1305" actId="478"/>
          <ac:picMkLst>
            <pc:docMk/>
            <pc:sldMk cId="704792888" sldId="1853"/>
            <ac:picMk id="7" creationId="{37A8C0F7-153D-233C-42A8-E9D1A821EF56}"/>
          </ac:picMkLst>
        </pc:picChg>
      </pc:sldChg>
      <pc:sldChg chg="addSp delSp modSp add mod">
        <pc:chgData name="권 경범" userId="5bc452ec-40e7-4dcd-a1d9-b17ea0e84eaf" providerId="ADAL" clId="{74CE779D-D739-4134-A05D-F8870F0EB7D0}" dt="2023-10-11T06:17:52.725" v="1917" actId="1076"/>
        <pc:sldMkLst>
          <pc:docMk/>
          <pc:sldMk cId="3399315854" sldId="1853"/>
        </pc:sldMkLst>
        <pc:spChg chg="add mod">
          <ac:chgData name="권 경범" userId="5bc452ec-40e7-4dcd-a1d9-b17ea0e84eaf" providerId="ADAL" clId="{74CE779D-D739-4134-A05D-F8870F0EB7D0}" dt="2023-10-11T06:07:42.251" v="1900" actId="113"/>
          <ac:spMkLst>
            <pc:docMk/>
            <pc:sldMk cId="3399315854" sldId="1853"/>
            <ac:spMk id="4" creationId="{9138BE36-494C-4501-7F27-0172362441C7}"/>
          </ac:spMkLst>
        </pc:spChg>
        <pc:picChg chg="del">
          <ac:chgData name="권 경범" userId="5bc452ec-40e7-4dcd-a1d9-b17ea0e84eaf" providerId="ADAL" clId="{74CE779D-D739-4134-A05D-F8870F0EB7D0}" dt="2023-10-11T06:17:41.339" v="1912" actId="478"/>
          <ac:picMkLst>
            <pc:docMk/>
            <pc:sldMk cId="3399315854" sldId="1853"/>
            <ac:picMk id="5" creationId="{72CD5BC2-BDCE-4FCE-BEF3-C59555DFF535}"/>
          </ac:picMkLst>
        </pc:picChg>
        <pc:picChg chg="add del">
          <ac:chgData name="권 경범" userId="5bc452ec-40e7-4dcd-a1d9-b17ea0e84eaf" providerId="ADAL" clId="{74CE779D-D739-4134-A05D-F8870F0EB7D0}" dt="2023-10-11T06:17:39.349" v="1909" actId="22"/>
          <ac:picMkLst>
            <pc:docMk/>
            <pc:sldMk cId="3399315854" sldId="1853"/>
            <ac:picMk id="7" creationId="{648BF52A-27F9-A936-AE9F-E7272C4D243E}"/>
          </ac:picMkLst>
        </pc:picChg>
        <pc:picChg chg="add del">
          <ac:chgData name="권 경범" userId="5bc452ec-40e7-4dcd-a1d9-b17ea0e84eaf" providerId="ADAL" clId="{74CE779D-D739-4134-A05D-F8870F0EB7D0}" dt="2023-10-11T06:17:40.509" v="1911" actId="22"/>
          <ac:picMkLst>
            <pc:docMk/>
            <pc:sldMk cId="3399315854" sldId="1853"/>
            <ac:picMk id="9" creationId="{C40E9AA7-4B2D-CCCB-9E4B-32D1FB0E3307}"/>
          </ac:picMkLst>
        </pc:picChg>
        <pc:picChg chg="add mod">
          <ac:chgData name="권 경범" userId="5bc452ec-40e7-4dcd-a1d9-b17ea0e84eaf" providerId="ADAL" clId="{74CE779D-D739-4134-A05D-F8870F0EB7D0}" dt="2023-10-11T06:17:52.725" v="1917" actId="1076"/>
          <ac:picMkLst>
            <pc:docMk/>
            <pc:sldMk cId="3399315854" sldId="1853"/>
            <ac:picMk id="11" creationId="{3C981835-8501-5750-ED2D-461D35E3B790}"/>
          </ac:picMkLst>
        </pc:picChg>
      </pc:sldChg>
      <pc:sldChg chg="addSp delSp modSp add mod">
        <pc:chgData name="권 경범" userId="5bc452ec-40e7-4dcd-a1d9-b17ea0e84eaf" providerId="ADAL" clId="{74CE779D-D739-4134-A05D-F8870F0EB7D0}" dt="2023-10-11T06:18:37.723" v="1927" actId="1036"/>
        <pc:sldMkLst>
          <pc:docMk/>
          <pc:sldMk cId="105223634" sldId="1854"/>
        </pc:sldMkLst>
        <pc:spChg chg="add mod">
          <ac:chgData name="권 경범" userId="5bc452ec-40e7-4dcd-a1d9-b17ea0e84eaf" providerId="ADAL" clId="{74CE779D-D739-4134-A05D-F8870F0EB7D0}" dt="2023-10-11T06:10:45.514" v="1907" actId="207"/>
          <ac:spMkLst>
            <pc:docMk/>
            <pc:sldMk cId="105223634" sldId="1854"/>
            <ac:spMk id="4" creationId="{F6355926-EC37-0BE9-43CB-BE9503D91523}"/>
          </ac:spMkLst>
        </pc:spChg>
        <pc:picChg chg="del">
          <ac:chgData name="권 경범" userId="5bc452ec-40e7-4dcd-a1d9-b17ea0e84eaf" providerId="ADAL" clId="{74CE779D-D739-4134-A05D-F8870F0EB7D0}" dt="2023-10-11T06:17:57.285" v="1918" actId="478"/>
          <ac:picMkLst>
            <pc:docMk/>
            <pc:sldMk cId="105223634" sldId="1854"/>
            <ac:picMk id="6" creationId="{BEF18B6C-7044-4C6F-4E13-959B3B1E9450}"/>
          </ac:picMkLst>
        </pc:picChg>
        <pc:picChg chg="add mod">
          <ac:chgData name="권 경범" userId="5bc452ec-40e7-4dcd-a1d9-b17ea0e84eaf" providerId="ADAL" clId="{74CE779D-D739-4134-A05D-F8870F0EB7D0}" dt="2023-10-11T06:18:37.723" v="1927" actId="1036"/>
          <ac:picMkLst>
            <pc:docMk/>
            <pc:sldMk cId="105223634" sldId="1854"/>
            <ac:picMk id="7" creationId="{DBB1C46D-C052-494A-D5A9-C579CDB06E3D}"/>
          </ac:picMkLst>
        </pc:picChg>
      </pc:sldChg>
      <pc:sldChg chg="addSp delSp modSp add del mod">
        <pc:chgData name="권 경범" userId="5bc452ec-40e7-4dcd-a1d9-b17ea0e84eaf" providerId="ADAL" clId="{74CE779D-D739-4134-A05D-F8870F0EB7D0}" dt="2023-10-10T10:11:47.118" v="1432" actId="2696"/>
        <pc:sldMkLst>
          <pc:docMk/>
          <pc:sldMk cId="3018699549" sldId="1854"/>
        </pc:sldMkLst>
        <pc:spChg chg="mod">
          <ac:chgData name="권 경범" userId="5bc452ec-40e7-4dcd-a1d9-b17ea0e84eaf" providerId="ADAL" clId="{74CE779D-D739-4134-A05D-F8870F0EB7D0}" dt="2023-10-10T09:41:51.378" v="1325"/>
          <ac:spMkLst>
            <pc:docMk/>
            <pc:sldMk cId="3018699549" sldId="1854"/>
            <ac:spMk id="2" creationId="{00000000-0000-0000-0000-000000000000}"/>
          </ac:spMkLst>
        </pc:spChg>
        <pc:picChg chg="del">
          <ac:chgData name="권 경범" userId="5bc452ec-40e7-4dcd-a1d9-b17ea0e84eaf" providerId="ADAL" clId="{74CE779D-D739-4134-A05D-F8870F0EB7D0}" dt="2023-10-10T09:42:30.273" v="1345" actId="21"/>
          <ac:picMkLst>
            <pc:docMk/>
            <pc:sldMk cId="3018699549" sldId="1854"/>
            <ac:picMk id="5" creationId="{72CD5BC2-BDCE-4FCE-BEF3-C59555DFF535}"/>
          </ac:picMkLst>
        </pc:picChg>
        <pc:picChg chg="add mod">
          <ac:chgData name="권 경범" userId="5bc452ec-40e7-4dcd-a1d9-b17ea0e84eaf" providerId="ADAL" clId="{74CE779D-D739-4134-A05D-F8870F0EB7D0}" dt="2023-10-10T10:11:32.290" v="1430" actId="1038"/>
          <ac:picMkLst>
            <pc:docMk/>
            <pc:sldMk cId="3018699549" sldId="1854"/>
            <ac:picMk id="6" creationId="{BEF18B6C-7044-4C6F-4E13-959B3B1E9450}"/>
          </ac:picMkLst>
        </pc:picChg>
      </pc:sldChg>
      <pc:sldChg chg="add del">
        <pc:chgData name="권 경범" userId="5bc452ec-40e7-4dcd-a1d9-b17ea0e84eaf" providerId="ADAL" clId="{74CE779D-D739-4134-A05D-F8870F0EB7D0}" dt="2023-10-10T09:42:02.632" v="1331" actId="47"/>
        <pc:sldMkLst>
          <pc:docMk/>
          <pc:sldMk cId="751889474" sldId="1855"/>
        </pc:sldMkLst>
      </pc:sldChg>
      <pc:sldChg chg="delSp modSp add del mod">
        <pc:chgData name="권 경범" userId="5bc452ec-40e7-4dcd-a1d9-b17ea0e84eaf" providerId="ADAL" clId="{74CE779D-D739-4134-A05D-F8870F0EB7D0}" dt="2023-10-10T10:11:47.118" v="1432" actId="2696"/>
        <pc:sldMkLst>
          <pc:docMk/>
          <pc:sldMk cId="60583847" sldId="1856"/>
        </pc:sldMkLst>
        <pc:spChg chg="mod">
          <ac:chgData name="권 경범" userId="5bc452ec-40e7-4dcd-a1d9-b17ea0e84eaf" providerId="ADAL" clId="{74CE779D-D739-4134-A05D-F8870F0EB7D0}" dt="2023-10-10T09:42:25.137" v="1343" actId="20577"/>
          <ac:spMkLst>
            <pc:docMk/>
            <pc:sldMk cId="60583847" sldId="1856"/>
            <ac:spMk id="2" creationId="{00000000-0000-0000-0000-000000000000}"/>
          </ac:spMkLst>
        </pc:spChg>
        <pc:picChg chg="del">
          <ac:chgData name="권 경범" userId="5bc452ec-40e7-4dcd-a1d9-b17ea0e84eaf" providerId="ADAL" clId="{74CE779D-D739-4134-A05D-F8870F0EB7D0}" dt="2023-10-10T09:42:27.406" v="1344" actId="478"/>
          <ac:picMkLst>
            <pc:docMk/>
            <pc:sldMk cId="60583847" sldId="1856"/>
            <ac:picMk id="5" creationId="{72CD5BC2-BDCE-4FCE-BEF3-C59555DFF535}"/>
          </ac:picMkLst>
        </pc:picChg>
      </pc:sldChg>
      <pc:sldChg chg="addSp delSp modSp add mod">
        <pc:chgData name="권 경범" userId="5bc452ec-40e7-4dcd-a1d9-b17ea0e84eaf" providerId="ADAL" clId="{74CE779D-D739-4134-A05D-F8870F0EB7D0}" dt="2023-10-11T07:34:51.307" v="2197" actId="14100"/>
        <pc:sldMkLst>
          <pc:docMk/>
          <pc:sldMk cId="3305881923" sldId="1856"/>
        </pc:sldMkLst>
        <pc:spChg chg="add mod">
          <ac:chgData name="권 경범" userId="5bc452ec-40e7-4dcd-a1d9-b17ea0e84eaf" providerId="ADAL" clId="{74CE779D-D739-4134-A05D-F8870F0EB7D0}" dt="2023-10-11T07:09:56.130" v="2038" actId="1037"/>
          <ac:spMkLst>
            <pc:docMk/>
            <pc:sldMk cId="3305881923" sldId="1856"/>
            <ac:spMk id="4" creationId="{31F39EBF-7BC5-515A-5F6F-53B9695AD42D}"/>
          </ac:spMkLst>
        </pc:spChg>
        <pc:spChg chg="add del mod">
          <ac:chgData name="권 경범" userId="5bc452ec-40e7-4dcd-a1d9-b17ea0e84eaf" providerId="ADAL" clId="{74CE779D-D739-4134-A05D-F8870F0EB7D0}" dt="2023-10-11T06:19:09.630" v="1931"/>
          <ac:spMkLst>
            <pc:docMk/>
            <pc:sldMk cId="3305881923" sldId="1856"/>
            <ac:spMk id="5" creationId="{0EAA0496-9246-290B-D193-ABBC7157210D}"/>
          </ac:spMkLst>
        </pc:spChg>
        <pc:spChg chg="add mod">
          <ac:chgData name="권 경범" userId="5bc452ec-40e7-4dcd-a1d9-b17ea0e84eaf" providerId="ADAL" clId="{74CE779D-D739-4134-A05D-F8870F0EB7D0}" dt="2023-10-11T07:09:24.480" v="2018"/>
          <ac:spMkLst>
            <pc:docMk/>
            <pc:sldMk cId="3305881923" sldId="1856"/>
            <ac:spMk id="6" creationId="{C45E198A-35BD-DE41-1AD9-56D52598DCD6}"/>
          </ac:spMkLst>
        </pc:spChg>
        <pc:spChg chg="add mod">
          <ac:chgData name="권 경범" userId="5bc452ec-40e7-4dcd-a1d9-b17ea0e84eaf" providerId="ADAL" clId="{74CE779D-D739-4134-A05D-F8870F0EB7D0}" dt="2023-10-11T07:09:24.480" v="2018"/>
          <ac:spMkLst>
            <pc:docMk/>
            <pc:sldMk cId="3305881923" sldId="1856"/>
            <ac:spMk id="7" creationId="{471DE518-4895-29CB-F6EC-032B0033D82F}"/>
          </ac:spMkLst>
        </pc:spChg>
        <pc:grpChg chg="add mod">
          <ac:chgData name="권 경범" userId="5bc452ec-40e7-4dcd-a1d9-b17ea0e84eaf" providerId="ADAL" clId="{74CE779D-D739-4134-A05D-F8870F0EB7D0}" dt="2023-10-11T07:10:57.956" v="2048" actId="1076"/>
          <ac:grpSpMkLst>
            <pc:docMk/>
            <pc:sldMk cId="3305881923" sldId="1856"/>
            <ac:grpSpMk id="12" creationId="{0042C503-D04C-5F78-34BA-8CC7B7D2B743}"/>
          </ac:grpSpMkLst>
        </pc:grpChg>
        <pc:picChg chg="add mod">
          <ac:chgData name="권 경범" userId="5bc452ec-40e7-4dcd-a1d9-b17ea0e84eaf" providerId="ADAL" clId="{74CE779D-D739-4134-A05D-F8870F0EB7D0}" dt="2023-10-11T07:10:53.499" v="2046" actId="164"/>
          <ac:picMkLst>
            <pc:docMk/>
            <pc:sldMk cId="3305881923" sldId="1856"/>
            <ac:picMk id="9" creationId="{D602C049-CDF3-6A69-ED1E-DED5F40B75FC}"/>
          </ac:picMkLst>
        </pc:picChg>
        <pc:picChg chg="add mod">
          <ac:chgData name="권 경범" userId="5bc452ec-40e7-4dcd-a1d9-b17ea0e84eaf" providerId="ADAL" clId="{74CE779D-D739-4134-A05D-F8870F0EB7D0}" dt="2023-10-11T07:10:53.499" v="2046" actId="164"/>
          <ac:picMkLst>
            <pc:docMk/>
            <pc:sldMk cId="3305881923" sldId="1856"/>
            <ac:picMk id="11" creationId="{E633DFBB-BCC6-A718-F73E-F43CD6625921}"/>
          </ac:picMkLst>
        </pc:picChg>
        <pc:picChg chg="add mod">
          <ac:chgData name="권 경범" userId="5bc452ec-40e7-4dcd-a1d9-b17ea0e84eaf" providerId="ADAL" clId="{74CE779D-D739-4134-A05D-F8870F0EB7D0}" dt="2023-10-11T07:34:51.307" v="2197" actId="14100"/>
          <ac:picMkLst>
            <pc:docMk/>
            <pc:sldMk cId="3305881923" sldId="1856"/>
            <ac:picMk id="14" creationId="{1217C2CC-6265-60E3-A85F-02BA0F07617E}"/>
          </ac:picMkLst>
        </pc:picChg>
      </pc:sldChg>
      <pc:sldChg chg="add del">
        <pc:chgData name="권 경범" userId="5bc452ec-40e7-4dcd-a1d9-b17ea0e84eaf" providerId="ADAL" clId="{74CE779D-D739-4134-A05D-F8870F0EB7D0}" dt="2023-10-10T10:11:42.191" v="1431" actId="47"/>
        <pc:sldMkLst>
          <pc:docMk/>
          <pc:sldMk cId="3481062492" sldId="1857"/>
        </pc:sldMkLst>
      </pc:sldChg>
      <pc:sldChg chg="addSp delSp modSp add mod">
        <pc:chgData name="권 경범" userId="5bc452ec-40e7-4dcd-a1d9-b17ea0e84eaf" providerId="ADAL" clId="{74CE779D-D739-4134-A05D-F8870F0EB7D0}" dt="2023-10-11T07:05:45.201" v="1997" actId="1076"/>
        <pc:sldMkLst>
          <pc:docMk/>
          <pc:sldMk cId="3705637091" sldId="1857"/>
        </pc:sldMkLst>
        <pc:spChg chg="mod">
          <ac:chgData name="권 경범" userId="5bc452ec-40e7-4dcd-a1d9-b17ea0e84eaf" providerId="ADAL" clId="{74CE779D-D739-4134-A05D-F8870F0EB7D0}" dt="2023-10-11T06:22:36.303" v="1958"/>
          <ac:spMkLst>
            <pc:docMk/>
            <pc:sldMk cId="3705637091" sldId="1857"/>
            <ac:spMk id="2" creationId="{00000000-0000-0000-0000-000000000000}"/>
          </ac:spMkLst>
        </pc:spChg>
        <pc:picChg chg="del">
          <ac:chgData name="권 경범" userId="5bc452ec-40e7-4dcd-a1d9-b17ea0e84eaf" providerId="ADAL" clId="{74CE779D-D739-4134-A05D-F8870F0EB7D0}" dt="2023-10-11T06:22:38.905" v="1959" actId="478"/>
          <ac:picMkLst>
            <pc:docMk/>
            <pc:sldMk cId="3705637091" sldId="1857"/>
            <ac:picMk id="5" creationId="{E2BDCA35-22A9-256B-768B-77E9305ABE62}"/>
          </ac:picMkLst>
        </pc:picChg>
        <pc:picChg chg="add del mod">
          <ac:chgData name="권 경범" userId="5bc452ec-40e7-4dcd-a1d9-b17ea0e84eaf" providerId="ADAL" clId="{74CE779D-D739-4134-A05D-F8870F0EB7D0}" dt="2023-10-11T07:05:34.203" v="1992" actId="478"/>
          <ac:picMkLst>
            <pc:docMk/>
            <pc:sldMk cId="3705637091" sldId="1857"/>
            <ac:picMk id="7" creationId="{C99BD447-50E3-382D-327D-18911ACB591D}"/>
          </ac:picMkLst>
        </pc:picChg>
        <pc:picChg chg="add mod">
          <ac:chgData name="권 경범" userId="5bc452ec-40e7-4dcd-a1d9-b17ea0e84eaf" providerId="ADAL" clId="{74CE779D-D739-4134-A05D-F8870F0EB7D0}" dt="2023-10-11T07:05:13.846" v="1991" actId="554"/>
          <ac:picMkLst>
            <pc:docMk/>
            <pc:sldMk cId="3705637091" sldId="1857"/>
            <ac:picMk id="9" creationId="{F02D4801-E9BF-E35D-F065-F8ACAFB6A2E0}"/>
          </ac:picMkLst>
        </pc:picChg>
        <pc:picChg chg="del">
          <ac:chgData name="권 경범" userId="5bc452ec-40e7-4dcd-a1d9-b17ea0e84eaf" providerId="ADAL" clId="{74CE779D-D739-4134-A05D-F8870F0EB7D0}" dt="2023-10-11T06:22:38.905" v="1959" actId="478"/>
          <ac:picMkLst>
            <pc:docMk/>
            <pc:sldMk cId="3705637091" sldId="1857"/>
            <ac:picMk id="13" creationId="{74B8CB5C-FDB1-E232-64A3-3F88754EF627}"/>
          </ac:picMkLst>
        </pc:picChg>
        <pc:picChg chg="add mod">
          <ac:chgData name="권 경범" userId="5bc452ec-40e7-4dcd-a1d9-b17ea0e84eaf" providerId="ADAL" clId="{74CE779D-D739-4134-A05D-F8870F0EB7D0}" dt="2023-10-11T07:05:45.201" v="1997" actId="1076"/>
          <ac:picMkLst>
            <pc:docMk/>
            <pc:sldMk cId="3705637091" sldId="1857"/>
            <ac:picMk id="14" creationId="{10AA644E-8CB7-D06C-9B6C-C90C56D0604D}"/>
          </ac:picMkLst>
        </pc:picChg>
      </pc:sldChg>
      <pc:sldChg chg="addSp modSp add del mod">
        <pc:chgData name="권 경범" userId="5bc452ec-40e7-4dcd-a1d9-b17ea0e84eaf" providerId="ADAL" clId="{74CE779D-D739-4134-A05D-F8870F0EB7D0}" dt="2023-10-10T10:10:57.911" v="1401" actId="47"/>
        <pc:sldMkLst>
          <pc:docMk/>
          <pc:sldMk cId="2825508427" sldId="1858"/>
        </pc:sldMkLst>
        <pc:picChg chg="add mod">
          <ac:chgData name="권 경범" userId="5bc452ec-40e7-4dcd-a1d9-b17ea0e84eaf" providerId="ADAL" clId="{74CE779D-D739-4134-A05D-F8870F0EB7D0}" dt="2023-10-10T09:45:53.714" v="1373" actId="1076"/>
          <ac:picMkLst>
            <pc:docMk/>
            <pc:sldMk cId="2825508427" sldId="1858"/>
            <ac:picMk id="4" creationId="{C02E1868-BAF5-904B-C557-F2BCEDA11C81}"/>
          </ac:picMkLst>
        </pc:picChg>
        <pc:picChg chg="mod">
          <ac:chgData name="권 경범" userId="5bc452ec-40e7-4dcd-a1d9-b17ea0e84eaf" providerId="ADAL" clId="{74CE779D-D739-4134-A05D-F8870F0EB7D0}" dt="2023-10-10T09:45:34.247" v="1370" actId="1038"/>
          <ac:picMkLst>
            <pc:docMk/>
            <pc:sldMk cId="2825508427" sldId="1858"/>
            <ac:picMk id="5" creationId="{E2BDCA35-22A9-256B-768B-77E9305ABE62}"/>
          </ac:picMkLst>
        </pc:picChg>
        <pc:picChg chg="mod">
          <ac:chgData name="권 경범" userId="5bc452ec-40e7-4dcd-a1d9-b17ea0e84eaf" providerId="ADAL" clId="{74CE779D-D739-4134-A05D-F8870F0EB7D0}" dt="2023-10-10T09:46:01.110" v="1374" actId="1076"/>
          <ac:picMkLst>
            <pc:docMk/>
            <pc:sldMk cId="2825508427" sldId="1858"/>
            <ac:picMk id="13" creationId="{74B8CB5C-FDB1-E232-64A3-3F88754EF627}"/>
          </ac:picMkLst>
        </pc:picChg>
      </pc:sldChg>
      <pc:sldChg chg="addSp delSp modSp add mod">
        <pc:chgData name="권 경범" userId="5bc452ec-40e7-4dcd-a1d9-b17ea0e84eaf" providerId="ADAL" clId="{74CE779D-D739-4134-A05D-F8870F0EB7D0}" dt="2023-10-11T07:34:42.199" v="2196" actId="1035"/>
        <pc:sldMkLst>
          <pc:docMk/>
          <pc:sldMk cId="3419003647" sldId="1858"/>
        </pc:sldMkLst>
        <pc:spChg chg="mod">
          <ac:chgData name="권 경범" userId="5bc452ec-40e7-4dcd-a1d9-b17ea0e84eaf" providerId="ADAL" clId="{74CE779D-D739-4134-A05D-F8870F0EB7D0}" dt="2023-10-11T06:40:16.510" v="1967"/>
          <ac:spMkLst>
            <pc:docMk/>
            <pc:sldMk cId="3419003647" sldId="1858"/>
            <ac:spMk id="2" creationId="{00000000-0000-0000-0000-000000000000}"/>
          </ac:spMkLst>
        </pc:spChg>
        <pc:spChg chg="del">
          <ac:chgData name="권 경범" userId="5bc452ec-40e7-4dcd-a1d9-b17ea0e84eaf" providerId="ADAL" clId="{74CE779D-D739-4134-A05D-F8870F0EB7D0}" dt="2023-10-11T06:39:38.853" v="1963" actId="478"/>
          <ac:spMkLst>
            <pc:docMk/>
            <pc:sldMk cId="3419003647" sldId="1858"/>
            <ac:spMk id="4" creationId="{31F39EBF-7BC5-515A-5F6F-53B9695AD42D}"/>
          </ac:spMkLst>
        </pc:spChg>
        <pc:spChg chg="add mod">
          <ac:chgData name="권 경범" userId="5bc452ec-40e7-4dcd-a1d9-b17ea0e84eaf" providerId="ADAL" clId="{74CE779D-D739-4134-A05D-F8870F0EB7D0}" dt="2023-10-11T07:34:42.199" v="2196" actId="1035"/>
          <ac:spMkLst>
            <pc:docMk/>
            <pc:sldMk cId="3419003647" sldId="1858"/>
            <ac:spMk id="5" creationId="{C49C3CD2-1681-474C-A444-5A80E6BF479F}"/>
          </ac:spMkLst>
        </pc:spChg>
        <pc:picChg chg="add mod">
          <ac:chgData name="권 경범" userId="5bc452ec-40e7-4dcd-a1d9-b17ea0e84eaf" providerId="ADAL" clId="{74CE779D-D739-4134-A05D-F8870F0EB7D0}" dt="2023-10-11T07:34:27.926" v="2159" actId="14100"/>
          <ac:picMkLst>
            <pc:docMk/>
            <pc:sldMk cId="3419003647" sldId="1858"/>
            <ac:picMk id="2050" creationId="{7D30AECD-9FE8-F0DD-5244-77D8D819DB84}"/>
          </ac:picMkLst>
        </pc:picChg>
      </pc:sldChg>
      <pc:sldChg chg="add">
        <pc:chgData name="권 경범" userId="5bc452ec-40e7-4dcd-a1d9-b17ea0e84eaf" providerId="ADAL" clId="{74CE779D-D739-4134-A05D-F8870F0EB7D0}" dt="2023-10-11T07:06:09.511" v="1998"/>
        <pc:sldMkLst>
          <pc:docMk/>
          <pc:sldMk cId="1693484289" sldId="1859"/>
        </pc:sldMkLst>
      </pc:sldChg>
      <pc:sldChg chg="addSp delSp modSp add mod">
        <pc:chgData name="권 경범" userId="5bc452ec-40e7-4dcd-a1d9-b17ea0e84eaf" providerId="ADAL" clId="{74CE779D-D739-4134-A05D-F8870F0EB7D0}" dt="2023-10-11T07:30:50.840" v="2158" actId="171"/>
        <pc:sldMkLst>
          <pc:docMk/>
          <pc:sldMk cId="1480533908" sldId="1860"/>
        </pc:sldMkLst>
        <pc:spChg chg="mod">
          <ac:chgData name="권 경범" userId="5bc452ec-40e7-4dcd-a1d9-b17ea0e84eaf" providerId="ADAL" clId="{74CE779D-D739-4134-A05D-F8870F0EB7D0}" dt="2023-10-11T07:13:34.816" v="2137"/>
          <ac:spMkLst>
            <pc:docMk/>
            <pc:sldMk cId="1480533908" sldId="1860"/>
            <ac:spMk id="2" creationId="{00000000-0000-0000-0000-000000000000}"/>
          </ac:spMkLst>
        </pc:spChg>
        <pc:spChg chg="del">
          <ac:chgData name="권 경범" userId="5bc452ec-40e7-4dcd-a1d9-b17ea0e84eaf" providerId="ADAL" clId="{74CE779D-D739-4134-A05D-F8870F0EB7D0}" dt="2023-10-11T07:13:43.008" v="2138" actId="478"/>
          <ac:spMkLst>
            <pc:docMk/>
            <pc:sldMk cId="1480533908" sldId="1860"/>
            <ac:spMk id="4" creationId="{31F39EBF-7BC5-515A-5F6F-53B9695AD42D}"/>
          </ac:spMkLst>
        </pc:spChg>
        <pc:spChg chg="del">
          <ac:chgData name="권 경범" userId="5bc452ec-40e7-4dcd-a1d9-b17ea0e84eaf" providerId="ADAL" clId="{74CE779D-D739-4134-A05D-F8870F0EB7D0}" dt="2023-10-11T07:13:43.008" v="2138" actId="478"/>
          <ac:spMkLst>
            <pc:docMk/>
            <pc:sldMk cId="1480533908" sldId="1860"/>
            <ac:spMk id="6" creationId="{C45E198A-35BD-DE41-1AD9-56D52598DCD6}"/>
          </ac:spMkLst>
        </pc:spChg>
        <pc:spChg chg="del">
          <ac:chgData name="권 경범" userId="5bc452ec-40e7-4dcd-a1d9-b17ea0e84eaf" providerId="ADAL" clId="{74CE779D-D739-4134-A05D-F8870F0EB7D0}" dt="2023-10-11T07:13:43.008" v="2138" actId="478"/>
          <ac:spMkLst>
            <pc:docMk/>
            <pc:sldMk cId="1480533908" sldId="1860"/>
            <ac:spMk id="7" creationId="{471DE518-4895-29CB-F6EC-032B0033D82F}"/>
          </ac:spMkLst>
        </pc:spChg>
        <pc:grpChg chg="del">
          <ac:chgData name="권 경범" userId="5bc452ec-40e7-4dcd-a1d9-b17ea0e84eaf" providerId="ADAL" clId="{74CE779D-D739-4134-A05D-F8870F0EB7D0}" dt="2023-10-11T07:13:43.008" v="2138" actId="478"/>
          <ac:grpSpMkLst>
            <pc:docMk/>
            <pc:sldMk cId="1480533908" sldId="1860"/>
            <ac:grpSpMk id="12" creationId="{0042C503-D04C-5F78-34BA-8CC7B7D2B743}"/>
          </ac:grpSpMkLst>
        </pc:grpChg>
        <pc:picChg chg="add del mod">
          <ac:chgData name="권 경범" userId="5bc452ec-40e7-4dcd-a1d9-b17ea0e84eaf" providerId="ADAL" clId="{74CE779D-D739-4134-A05D-F8870F0EB7D0}" dt="2023-10-11T07:30:30.771" v="2154" actId="478"/>
          <ac:picMkLst>
            <pc:docMk/>
            <pc:sldMk cId="1480533908" sldId="1860"/>
            <ac:picMk id="8" creationId="{BD68764F-C50F-EEC6-C541-E9A6351D5C3A}"/>
          </ac:picMkLst>
        </pc:picChg>
        <pc:picChg chg="add del mod">
          <ac:chgData name="권 경범" userId="5bc452ec-40e7-4dcd-a1d9-b17ea0e84eaf" providerId="ADAL" clId="{74CE779D-D739-4134-A05D-F8870F0EB7D0}" dt="2023-10-11T07:30:09.797" v="2149" actId="478"/>
          <ac:picMkLst>
            <pc:docMk/>
            <pc:sldMk cId="1480533908" sldId="1860"/>
            <ac:picMk id="13" creationId="{F0970E3C-042F-9318-9104-F5692123435C}"/>
          </ac:picMkLst>
        </pc:picChg>
        <pc:picChg chg="del">
          <ac:chgData name="권 경범" userId="5bc452ec-40e7-4dcd-a1d9-b17ea0e84eaf" providerId="ADAL" clId="{74CE779D-D739-4134-A05D-F8870F0EB7D0}" dt="2023-10-11T07:13:43.008" v="2138" actId="478"/>
          <ac:picMkLst>
            <pc:docMk/>
            <pc:sldMk cId="1480533908" sldId="1860"/>
            <ac:picMk id="14" creationId="{1217C2CC-6265-60E3-A85F-02BA0F07617E}"/>
          </ac:picMkLst>
        </pc:picChg>
        <pc:picChg chg="add mod">
          <ac:chgData name="권 경범" userId="5bc452ec-40e7-4dcd-a1d9-b17ea0e84eaf" providerId="ADAL" clId="{74CE779D-D739-4134-A05D-F8870F0EB7D0}" dt="2023-10-11T07:30:25.326" v="2152" actId="1076"/>
          <ac:picMkLst>
            <pc:docMk/>
            <pc:sldMk cId="1480533908" sldId="1860"/>
            <ac:picMk id="16" creationId="{548E7D51-7C06-DBBE-E61C-B0453FC28BF5}"/>
          </ac:picMkLst>
        </pc:picChg>
        <pc:picChg chg="add mod ord">
          <ac:chgData name="권 경범" userId="5bc452ec-40e7-4dcd-a1d9-b17ea0e84eaf" providerId="ADAL" clId="{74CE779D-D739-4134-A05D-F8870F0EB7D0}" dt="2023-10-11T07:30:50.840" v="2158" actId="171"/>
          <ac:picMkLst>
            <pc:docMk/>
            <pc:sldMk cId="1480533908" sldId="1860"/>
            <ac:picMk id="18" creationId="{F112C5CB-6E4B-B401-9FA0-2517D5305827}"/>
          </ac:picMkLst>
        </pc:picChg>
      </pc:sldChg>
      <pc:sldChg chg="add del">
        <pc:chgData name="권 경범" userId="5bc452ec-40e7-4dcd-a1d9-b17ea0e84eaf" providerId="ADAL" clId="{74CE779D-D739-4134-A05D-F8870F0EB7D0}" dt="2023-10-11T07:09:26.415" v="2019" actId="47"/>
        <pc:sldMkLst>
          <pc:docMk/>
          <pc:sldMk cId="2639446407" sldId="1860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03:59:59.096"/>
    </inkml:context>
    <inkml:brush xml:id="br0">
      <inkml:brushProperty name="width" value="0.35" units="cm"/>
      <inkml:brushProperty name="height" value="0.35" units="cm"/>
      <inkml:brushProperty name="transparency" value="124"/>
    </inkml:brush>
  </inkml:definitions>
  <inkml:trace contextRef="#ctx0" brushRef="#br0">419 1 24575,'-2'0'0,"0"1"0,0 0 0,1 0 0,-1 0 0,0 0 0,1 1 0,-1-1 0,0 0 0,1 1 0,0-1 0,-1 1 0,1 0 0,0-1 0,0 1 0,0 0 0,0 0 0,0-1 0,0 1 0,0 0 0,0 2 0,-17 47 0,16-46 0,-7 31 0,2 0 0,-5 60 0,-3 19 0,-29 189 0,-12-47 0,38-180 0,1 0 0,-5 22 0,-36 102 0,49-174 0,3 1 0,0 0 0,1 1 0,0 35 0,-10 57 0,5-56 0,4 0 0,2 1 0,5 74 0,-4 80 0,-14-127 0,11-69 0,1 0 0,-2 29 0,5 7 1,2-31-684,-7 55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dobe 명조 Std M" panose="02020600000000000000" pitchFamily="18" charset="-127"/>
                <a:ea typeface="Adobe 명조 Std M" panose="02020600000000000000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dobe 명조 Std M" panose="02020600000000000000" pitchFamily="18" charset="-127"/>
                <a:ea typeface="Adobe 명조 Std M" panose="02020600000000000000" pitchFamily="18" charset="-127"/>
              </a:defRPr>
            </a:lvl1pPr>
          </a:lstStyle>
          <a:p>
            <a:fld id="{C0C0EA76-9FA6-4604-A1F6-21823A11FFF7}" type="datetimeFigureOut">
              <a:rPr lang="ko-KR" altLang="en-US" smtClean="0"/>
              <a:pPr/>
              <a:t>2023. 10. 25.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dobe 명조 Std M" panose="02020600000000000000" pitchFamily="18" charset="-127"/>
                <a:ea typeface="Adobe 명조 Std M" panose="02020600000000000000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dobe 명조 Std M" panose="02020600000000000000" pitchFamily="18" charset="-127"/>
                <a:ea typeface="Adobe 명조 Std M" panose="02020600000000000000" pitchFamily="18" charset="-127"/>
              </a:defRPr>
            </a:lvl1pPr>
          </a:lstStyle>
          <a:p>
            <a:fld id="{ED89AFEE-EDE5-467A-9C27-D4B856404C3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1562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Adobe 명조 Std M" panose="02020600000000000000" pitchFamily="18" charset="-127"/>
        <a:ea typeface="Adobe 명조 Std M" panose="02020600000000000000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Adobe 명조 Std M" panose="02020600000000000000" pitchFamily="18" charset="-127"/>
        <a:ea typeface="Adobe 명조 Std M" panose="02020600000000000000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Adobe 명조 Std M" panose="02020600000000000000" pitchFamily="18" charset="-127"/>
        <a:ea typeface="Adobe 명조 Std M" panose="02020600000000000000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Adobe 명조 Std M" panose="02020600000000000000" pitchFamily="18" charset="-127"/>
        <a:ea typeface="Adobe 명조 Std M" panose="02020600000000000000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Adobe 명조 Std M" panose="02020600000000000000" pitchFamily="18" charset="-127"/>
        <a:ea typeface="Adobe 명조 Std M" panose="02020600000000000000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89AFEE-EDE5-467A-9C27-D4B856404C34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4257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89AFEE-EDE5-467A-9C27-D4B856404C34}" type="slidenum">
              <a:rPr lang="ko-KR" altLang="en-US" smtClean="0"/>
              <a:pPr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1115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B3948-A7F9-453D-9BD2-6862ECD737E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172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\begin{</a:t>
            </a:r>
            <a:r>
              <a:rPr lang="en-US" altLang="ko-KR" dirty="0" err="1"/>
              <a:t>bmatrix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\</a:t>
            </a:r>
            <a:r>
              <a:rPr lang="en-US" altLang="ko-KR" dirty="0" err="1"/>
              <a:t>frac</a:t>
            </a:r>
            <a:r>
              <a:rPr lang="en-US" altLang="ko-KR" dirty="0"/>
              <a:t>{e^{z_1}}{e^{z_1} + e^{z_2}}</a:t>
            </a:r>
          </a:p>
          <a:p>
            <a:r>
              <a:rPr lang="en-US" altLang="ko-KR" dirty="0"/>
              <a:t>\\ </a:t>
            </a:r>
          </a:p>
          <a:p>
            <a:r>
              <a:rPr lang="en-US" altLang="ko-KR" dirty="0"/>
              <a:t>\\</a:t>
            </a:r>
          </a:p>
          <a:p>
            <a:r>
              <a:rPr lang="en-US" altLang="ko-KR" dirty="0"/>
              <a:t>\</a:t>
            </a:r>
            <a:r>
              <a:rPr lang="en-US" altLang="ko-KR" dirty="0" err="1"/>
              <a:t>frac</a:t>
            </a:r>
            <a:r>
              <a:rPr lang="en-US" altLang="ko-KR" dirty="0"/>
              <a:t>{e^{z_2}}{e^{z_1} + e^{z_2}}</a:t>
            </a:r>
          </a:p>
          <a:p>
            <a:r>
              <a:rPr lang="en-US" altLang="ko-KR" dirty="0"/>
              <a:t>\end{</a:t>
            </a:r>
            <a:r>
              <a:rPr lang="en-US" altLang="ko-KR" dirty="0" err="1"/>
              <a:t>bmatrix</a:t>
            </a:r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91F83A-C584-498A-BBE1-E599EF51007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577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\begin{equation}</a:t>
            </a:r>
          </a:p>
          <a:p>
            <a:r>
              <a:rPr lang="en-US" altLang="ko-KR" dirty="0"/>
              <a:t>\begin{</a:t>
            </a:r>
            <a:r>
              <a:rPr lang="en-US" altLang="ko-KR" dirty="0" err="1"/>
              <a:t>bmatrix</a:t>
            </a:r>
            <a:r>
              <a:rPr lang="en-US" altLang="ko-KR" dirty="0"/>
              <a:t>} y_1\\y_2\\y_3\end{</a:t>
            </a:r>
            <a:r>
              <a:rPr lang="en-US" altLang="ko-KR" dirty="0" err="1"/>
              <a:t>bmatrix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=\</a:t>
            </a:r>
            <a:r>
              <a:rPr lang="en-US" altLang="ko-KR" dirty="0" err="1"/>
              <a:t>varphi</a:t>
            </a:r>
            <a:r>
              <a:rPr lang="en-US" altLang="ko-KR" dirty="0"/>
              <a:t>\</a:t>
            </a:r>
            <a:r>
              <a:rPr lang="en-US" altLang="ko-KR" dirty="0" err="1"/>
              <a:t>Bigg</a:t>
            </a:r>
            <a:r>
              <a:rPr lang="en-US" altLang="ko-KR" dirty="0"/>
              <a:t>(</a:t>
            </a:r>
          </a:p>
          <a:p>
            <a:r>
              <a:rPr lang="en-US" altLang="ko-KR" dirty="0"/>
              <a:t>\begin{</a:t>
            </a:r>
            <a:r>
              <a:rPr lang="en-US" altLang="ko-KR" dirty="0" err="1"/>
              <a:t>bmatrix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w_{11}&amp;w_{12}&amp;b_1\\</a:t>
            </a:r>
          </a:p>
          <a:p>
            <a:r>
              <a:rPr lang="en-US" altLang="ko-KR" dirty="0"/>
              <a:t>w_{21}&amp;w_{22}&amp;b_2\\</a:t>
            </a:r>
          </a:p>
          <a:p>
            <a:r>
              <a:rPr lang="en-US" altLang="ko-KR" dirty="0"/>
              <a:t>w_{31}&amp;w_{32}&amp;b_3</a:t>
            </a:r>
          </a:p>
          <a:p>
            <a:r>
              <a:rPr lang="en-US" altLang="ko-KR" dirty="0"/>
              <a:t>\end{</a:t>
            </a:r>
            <a:r>
              <a:rPr lang="en-US" altLang="ko-KR" dirty="0" err="1"/>
              <a:t>bmatrix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\begin{</a:t>
            </a:r>
            <a:r>
              <a:rPr lang="en-US" altLang="ko-KR" dirty="0" err="1"/>
              <a:t>bmatrix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x_1\\</a:t>
            </a:r>
          </a:p>
          <a:p>
            <a:r>
              <a:rPr lang="en-US" altLang="ko-KR" dirty="0"/>
              <a:t>x_2\\</a:t>
            </a:r>
          </a:p>
          <a:p>
            <a:r>
              <a:rPr lang="en-US" altLang="ko-KR" dirty="0"/>
              <a:t>1</a:t>
            </a:r>
          </a:p>
          <a:p>
            <a:r>
              <a:rPr lang="en-US" altLang="ko-KR" dirty="0"/>
              <a:t>\end{</a:t>
            </a:r>
            <a:r>
              <a:rPr lang="en-US" altLang="ko-KR" dirty="0" err="1"/>
              <a:t>bmatrix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\</a:t>
            </a:r>
            <a:r>
              <a:rPr lang="en-US" altLang="ko-KR" dirty="0" err="1"/>
              <a:t>Bigg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\end{equation}</a:t>
            </a:r>
          </a:p>
          <a:p>
            <a:endParaRPr lang="en-US" altLang="ko-KR" dirty="0"/>
          </a:p>
          <a:p>
            <a:r>
              <a:rPr lang="en-US" altLang="ko-KR" dirty="0"/>
              <a:t>\begin{equation}</a:t>
            </a:r>
          </a:p>
          <a:p>
            <a:r>
              <a:rPr lang="en-US" altLang="ko-KR" dirty="0"/>
              <a:t>\begin{</a:t>
            </a:r>
            <a:r>
              <a:rPr lang="en-US" altLang="ko-KR" dirty="0" err="1"/>
              <a:t>bmatrix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	 z_1\\z_2</a:t>
            </a:r>
          </a:p>
          <a:p>
            <a:r>
              <a:rPr lang="en-US" altLang="ko-KR" dirty="0"/>
              <a:t>\end{</a:t>
            </a:r>
            <a:r>
              <a:rPr lang="en-US" altLang="ko-KR" dirty="0" err="1"/>
              <a:t>bmatrix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=\</a:t>
            </a:r>
            <a:r>
              <a:rPr lang="en-US" altLang="ko-KR" dirty="0" err="1"/>
              <a:t>varphi</a:t>
            </a:r>
            <a:r>
              <a:rPr lang="en-US" altLang="ko-KR" dirty="0"/>
              <a:t>\</a:t>
            </a:r>
            <a:r>
              <a:rPr lang="en-US" altLang="ko-KR" dirty="0" err="1"/>
              <a:t>Bigg</a:t>
            </a:r>
            <a:r>
              <a:rPr lang="en-US" altLang="ko-KR" dirty="0"/>
              <a:t>(</a:t>
            </a:r>
          </a:p>
          <a:p>
            <a:r>
              <a:rPr lang="en-US" altLang="ko-KR" dirty="0"/>
              <a:t>\begin{</a:t>
            </a:r>
            <a:r>
              <a:rPr lang="en-US" altLang="ko-KR" dirty="0" err="1"/>
              <a:t>bmatrix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u_{11}&amp;w_{12}&amp;u_{13}&amp;c_1\\</a:t>
            </a:r>
          </a:p>
          <a:p>
            <a:r>
              <a:rPr lang="en-US" altLang="ko-KR" dirty="0"/>
              <a:t>u_{21}&amp;w_{22}&amp;u_{23}&amp;c_2</a:t>
            </a:r>
          </a:p>
          <a:p>
            <a:r>
              <a:rPr lang="en-US" altLang="ko-KR" dirty="0"/>
              <a:t>\end{</a:t>
            </a:r>
            <a:r>
              <a:rPr lang="en-US" altLang="ko-KR" dirty="0" err="1"/>
              <a:t>bmatrix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\begin{</a:t>
            </a:r>
            <a:r>
              <a:rPr lang="en-US" altLang="ko-KR" dirty="0" err="1"/>
              <a:t>bmatrix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y_1\\</a:t>
            </a:r>
          </a:p>
          <a:p>
            <a:r>
              <a:rPr lang="en-US" altLang="ko-KR" dirty="0"/>
              <a:t>y_2\\</a:t>
            </a:r>
          </a:p>
          <a:p>
            <a:r>
              <a:rPr lang="en-US" altLang="ko-KR" dirty="0"/>
              <a:t>y_3\\</a:t>
            </a:r>
          </a:p>
          <a:p>
            <a:r>
              <a:rPr lang="en-US" altLang="ko-KR" dirty="0"/>
              <a:t>1</a:t>
            </a:r>
          </a:p>
          <a:p>
            <a:r>
              <a:rPr lang="en-US" altLang="ko-KR" dirty="0"/>
              <a:t>\end{</a:t>
            </a:r>
            <a:r>
              <a:rPr lang="en-US" altLang="ko-KR" dirty="0" err="1"/>
              <a:t>bmatrix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\</a:t>
            </a:r>
            <a:r>
              <a:rPr lang="en-US" altLang="ko-KR" dirty="0" err="1"/>
              <a:t>Bigg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\end{equation}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91F83A-C584-498A-BBE1-E599EF51007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24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89AFEE-EDE5-467A-9C27-D4B856404C34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7791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89AFEE-EDE5-467A-9C27-D4B856404C34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9721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89AFEE-EDE5-467A-9C27-D4B856404C34}" type="slidenum">
              <a:rPr lang="ko-KR" altLang="en-US" smtClean="0"/>
              <a:pPr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7737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89AFEE-EDE5-467A-9C27-D4B856404C34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1678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89AFEE-EDE5-467A-9C27-D4B856404C34}" type="slidenum">
              <a:rPr lang="ko-KR" altLang="en-US" smtClean="0"/>
              <a:pPr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4698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2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latin typeface="Times New Roman" panose="02020603050405020304" pitchFamily="18" charset="0"/>
                <a:ea typeface="NanumMyeongjo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6B55-38DE-4DD5-B154-5C6399E42A62}" type="datetimeFigureOut">
              <a:rPr lang="ko-KR" altLang="en-US" smtClean="0"/>
              <a:t>2023. 10. 25.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0C893-AE5D-47E5-9ECD-7B03BA21ED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270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6B55-38DE-4DD5-B154-5C6399E42A62}" type="datetimeFigureOut">
              <a:rPr lang="ko-KR" altLang="en-US" smtClean="0"/>
              <a:t>2023. 10. 25.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0C893-AE5D-47E5-9ECD-7B03BA21ED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2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6B55-38DE-4DD5-B154-5C6399E42A62}" type="datetimeFigureOut">
              <a:rPr lang="ko-KR" altLang="en-US" smtClean="0"/>
              <a:t>2023. 10. 25.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0C893-AE5D-47E5-9ECD-7B03BA21ED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321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ea typeface="NanumMyeongjo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ea typeface="NanumMyeongjo" panose="02020603020101020101" pitchFamily="18" charset="-127"/>
              </a:defRPr>
            </a:lvl1pPr>
            <a:lvl2pPr>
              <a:defRPr>
                <a:latin typeface="Times New Roman" panose="02020603050405020304" pitchFamily="18" charset="0"/>
                <a:ea typeface="NanumMyeongjo" panose="02020603020101020101" pitchFamily="18" charset="-127"/>
              </a:defRPr>
            </a:lvl2pPr>
            <a:lvl3pPr>
              <a:defRPr>
                <a:latin typeface="Times New Roman" panose="02020603050405020304" pitchFamily="18" charset="0"/>
                <a:ea typeface="NanumMyeongjo" panose="02020603020101020101" pitchFamily="18" charset="-127"/>
              </a:defRPr>
            </a:lvl3pPr>
            <a:lvl4pPr>
              <a:defRPr>
                <a:latin typeface="Times New Roman" panose="02020603050405020304" pitchFamily="18" charset="0"/>
                <a:ea typeface="NanumMyeongjo" panose="02020603020101020101" pitchFamily="18" charset="-127"/>
              </a:defRPr>
            </a:lvl4pPr>
            <a:lvl5pPr>
              <a:defRPr>
                <a:latin typeface="Times New Roman" panose="02020603050405020304" pitchFamily="18" charset="0"/>
                <a:ea typeface="NanumMyeongjo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6B55-38DE-4DD5-B154-5C6399E42A62}" type="datetimeFigureOut">
              <a:rPr lang="ko-KR" altLang="en-US" smtClean="0"/>
              <a:t>2023. 10. 25.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0C893-AE5D-47E5-9ECD-7B03BA21ED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417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1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none" baseline="0">
                <a:ea typeface="NanumMyeongjo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6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ea typeface="NanumMyeongjo" panose="02020603020101020101" pitchFamily="18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6B55-38DE-4DD5-B154-5C6399E42A62}" type="datetimeFigureOut">
              <a:rPr lang="ko-KR" altLang="en-US" smtClean="0"/>
              <a:t>2023. 10. 25.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0C893-AE5D-47E5-9ECD-7B03BA21ED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8529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ea typeface="NanumMyeongjo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 baseline="0">
                <a:latin typeface="Times New Roman" panose="02020603050405020304" pitchFamily="18" charset="0"/>
                <a:ea typeface="NanumMyeongjo" panose="02020603020101020101" pitchFamily="18" charset="-127"/>
              </a:defRPr>
            </a:lvl1pPr>
            <a:lvl2pPr>
              <a:defRPr sz="2400">
                <a:latin typeface="HY그래픽" panose="02030600000101010101" pitchFamily="18" charset="-127"/>
                <a:ea typeface="NanumMyeongjo" panose="02020603020101020101" pitchFamily="18" charset="-127"/>
              </a:defRPr>
            </a:lvl2pPr>
            <a:lvl3pPr>
              <a:defRPr sz="2000">
                <a:latin typeface="HY그래픽" panose="02030600000101010101" pitchFamily="18" charset="-127"/>
                <a:ea typeface="NanumMyeongjo" panose="02020603020101020101" pitchFamily="18" charset="-127"/>
              </a:defRPr>
            </a:lvl3pPr>
            <a:lvl4pPr>
              <a:defRPr sz="1800">
                <a:latin typeface="HY그래픽" panose="02030600000101010101" pitchFamily="18" charset="-127"/>
                <a:ea typeface="NanumMyeongjo" panose="02020603020101020101" pitchFamily="18" charset="-127"/>
              </a:defRPr>
            </a:lvl4pPr>
            <a:lvl5pPr>
              <a:defRPr sz="1800">
                <a:latin typeface="HY그래픽" panose="02030600000101010101" pitchFamily="18" charset="-127"/>
                <a:ea typeface="NanumMyeongjo" panose="02020603020101020101" pitchFamily="18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>
                <a:latin typeface="HY그래픽" panose="02030600000101010101" pitchFamily="18" charset="-127"/>
                <a:ea typeface="NanumMyeongjo" panose="02020603020101020101" pitchFamily="18" charset="-127"/>
              </a:defRPr>
            </a:lvl1pPr>
            <a:lvl2pPr>
              <a:defRPr sz="2400">
                <a:latin typeface="HY그래픽" panose="02030600000101010101" pitchFamily="18" charset="-127"/>
                <a:ea typeface="NanumMyeongjo" panose="02020603020101020101" pitchFamily="18" charset="-127"/>
              </a:defRPr>
            </a:lvl2pPr>
            <a:lvl3pPr>
              <a:defRPr sz="2000">
                <a:latin typeface="HY그래픽" panose="02030600000101010101" pitchFamily="18" charset="-127"/>
                <a:ea typeface="NanumMyeongjo" panose="02020603020101020101" pitchFamily="18" charset="-127"/>
              </a:defRPr>
            </a:lvl3pPr>
            <a:lvl4pPr>
              <a:defRPr sz="1800">
                <a:latin typeface="HY그래픽" panose="02030600000101010101" pitchFamily="18" charset="-127"/>
                <a:ea typeface="NanumMyeongjo" panose="02020603020101020101" pitchFamily="18" charset="-127"/>
              </a:defRPr>
            </a:lvl4pPr>
            <a:lvl5pPr>
              <a:defRPr sz="1800">
                <a:latin typeface="HY그래픽" panose="02030600000101010101" pitchFamily="18" charset="-127"/>
                <a:ea typeface="NanumMyeongjo" panose="02020603020101020101" pitchFamily="18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6B55-38DE-4DD5-B154-5C6399E42A62}" type="datetimeFigureOut">
              <a:rPr lang="ko-KR" altLang="en-US" smtClean="0"/>
              <a:t>2023. 10. 25.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0C893-AE5D-47E5-9ECD-7B03BA21ED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321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ea typeface="NanumMyeongjo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 </a:t>
            </a:r>
            <a:r>
              <a:rPr lang="en-US" altLang="ko-KR" dirty="0"/>
              <a:t>Times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 baseline="0">
                <a:solidFill>
                  <a:schemeClr val="tx2"/>
                </a:solidFill>
                <a:ea typeface="NanumMyeongjo" panose="0202060302010102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 </a:t>
            </a:r>
            <a:r>
              <a:rPr lang="en-US" altLang="ko-KR" dirty="0"/>
              <a:t>Times</a:t>
            </a:r>
            <a:endParaRPr lang="ko-KR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>
                <a:latin typeface="+mn-lt"/>
                <a:ea typeface="NanumMyeongjo" panose="02020603020101020101" pitchFamily="18" charset="-127"/>
              </a:defRPr>
            </a:lvl1pPr>
            <a:lvl2pPr>
              <a:defRPr sz="2000">
                <a:latin typeface="HY그래픽" panose="02030600000101010101" pitchFamily="18" charset="-127"/>
                <a:ea typeface="NanumMyeongjo" panose="02020603020101020101" pitchFamily="18" charset="-127"/>
              </a:defRPr>
            </a:lvl2pPr>
            <a:lvl3pPr>
              <a:defRPr sz="1800" baseline="0">
                <a:latin typeface="Times New Roman" panose="02020603050405020304" pitchFamily="18" charset="0"/>
                <a:ea typeface="NanumMyeongjo" panose="02020603020101020101" pitchFamily="18" charset="-127"/>
              </a:defRPr>
            </a:lvl3pPr>
            <a:lvl4pPr>
              <a:defRPr sz="1600">
                <a:latin typeface="HY그래픽" panose="02030600000101010101" pitchFamily="18" charset="-127"/>
                <a:ea typeface="NanumMyeongjo" panose="02020603020101020101" pitchFamily="18" charset="-127"/>
              </a:defRPr>
            </a:lvl4pPr>
            <a:lvl5pPr>
              <a:defRPr sz="1600">
                <a:latin typeface="HY그래픽" panose="02030600000101010101" pitchFamily="18" charset="-127"/>
                <a:ea typeface="NanumMyeongjo" panose="02020603020101020101" pitchFamily="18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 </a:t>
            </a:r>
            <a:r>
              <a:rPr lang="en-US" altLang="ko-KR" dirty="0"/>
              <a:t>Times</a:t>
            </a:r>
            <a:endParaRPr lang="ko-KR" altLang="en-US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baseline="0" dirty="0" smtClean="0">
                <a:solidFill>
                  <a:schemeClr val="tx2"/>
                </a:solidFill>
                <a:latin typeface="+mn-lt"/>
                <a:ea typeface="NanumMyeongjo" panose="02020603020101020101" pitchFamily="18" charset="-127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 </a:t>
            </a:r>
            <a:r>
              <a:rPr lang="en-US" altLang="ko-KR" dirty="0"/>
              <a:t>Times</a:t>
            </a:r>
            <a:endParaRPr lang="ko-KR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>
                <a:latin typeface="+mn-lt"/>
                <a:ea typeface="NanumMyeongjo" pitchFamily="2" charset="-127"/>
              </a:defRPr>
            </a:lvl1pPr>
            <a:lvl2pPr>
              <a:defRPr sz="2000">
                <a:latin typeface="NanumMyeongjo" pitchFamily="2" charset="-127"/>
                <a:ea typeface="NanumMyeongjo" pitchFamily="2" charset="-127"/>
              </a:defRPr>
            </a:lvl2pPr>
            <a:lvl3pPr>
              <a:defRPr sz="1800">
                <a:latin typeface="NanumMyeongjo" pitchFamily="2" charset="-127"/>
                <a:ea typeface="NanumMyeongjo" pitchFamily="2" charset="-127"/>
              </a:defRPr>
            </a:lvl3pPr>
            <a:lvl4pPr>
              <a:defRPr sz="1600">
                <a:latin typeface="NanumMyeongjo" pitchFamily="2" charset="-127"/>
                <a:ea typeface="NanumMyeongjo" pitchFamily="2" charset="-127"/>
              </a:defRPr>
            </a:lvl4pPr>
            <a:lvl5pPr>
              <a:defRPr sz="1600">
                <a:latin typeface="NanumMyeongjo" pitchFamily="2" charset="-127"/>
                <a:ea typeface="NanumMyeongjo" pitchFamily="2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 </a:t>
            </a:r>
            <a:r>
              <a:rPr lang="en-US" altLang="ko-KR" dirty="0"/>
              <a:t>Times</a:t>
            </a:r>
            <a:endParaRPr lang="ko-KR" altLang="en-US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6B55-38DE-4DD5-B154-5C6399E42A62}" type="datetimeFigureOut">
              <a:rPr lang="ko-KR" altLang="en-US" smtClean="0"/>
              <a:t>2023. 10. 25.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0C893-AE5D-47E5-9ECD-7B03BA21ED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4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265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6B55-38DE-4DD5-B154-5C6399E42A62}" type="datetimeFigureOut">
              <a:rPr lang="ko-KR" altLang="en-US" smtClean="0"/>
              <a:t>2023. 10. 25.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0C893-AE5D-47E5-9ECD-7B03BA21ED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782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6B55-38DE-4DD5-B154-5C6399E42A62}" type="datetimeFigureOut">
              <a:rPr lang="ko-KR" altLang="en-US" smtClean="0"/>
              <a:t>2023. 10. 25.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0C893-AE5D-47E5-9ECD-7B03BA21ED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367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 baseline="0">
                <a:ea typeface="NanumMyeongjo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>
                <a:ea typeface="NanumMyeongjo" panose="02020603020101020101" pitchFamily="18" charset="-127"/>
              </a:defRPr>
            </a:lvl1pPr>
            <a:lvl2pPr>
              <a:defRPr sz="2800">
                <a:ea typeface="NanumMyeongjo" panose="02020603020101020101" pitchFamily="18" charset="-127"/>
              </a:defRPr>
            </a:lvl2pPr>
            <a:lvl3pPr>
              <a:defRPr sz="2400">
                <a:ea typeface="NanumMyeongjo" panose="02020603020101020101" pitchFamily="18" charset="-127"/>
              </a:defRPr>
            </a:lvl3pPr>
            <a:lvl4pPr>
              <a:defRPr sz="2000">
                <a:ea typeface="NanumMyeongjo" panose="02020603020101020101" pitchFamily="18" charset="-127"/>
              </a:defRPr>
            </a:lvl4pPr>
            <a:lvl5pPr>
              <a:defRPr sz="2000">
                <a:ea typeface="NanumMyeongjo" panose="02020603020101020101" pitchFamily="18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4"/>
            <a:ext cx="2139696" cy="4243615"/>
          </a:xfrm>
        </p:spPr>
        <p:txBody>
          <a:bodyPr/>
          <a:lstStyle>
            <a:lvl1pPr marL="0" indent="0">
              <a:buNone/>
              <a:defRPr sz="1400" baseline="0">
                <a:ea typeface="NanumMyeongjo" panose="0202060302010102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6B55-38DE-4DD5-B154-5C6399E42A62}" type="datetimeFigureOut">
              <a:rPr lang="ko-KR" altLang="en-US" smtClean="0"/>
              <a:t>2023. 10. 25.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0C893-AE5D-47E5-9ECD-7B03BA21ED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7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3657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6B55-38DE-4DD5-B154-5C6399E42A62}" type="datetimeFigureOut">
              <a:rPr lang="ko-KR" altLang="en-US" smtClean="0"/>
              <a:t>2023. 10. 25.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0C893-AE5D-47E5-9ECD-7B03BA21ED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949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휴먼옛체" panose="02030504000101010101" pitchFamily="18" charset="-127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휴먼옛체" panose="02030504000101010101" pitchFamily="18" charset="-127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휴먼옛체" panose="02030504000101010101" pitchFamily="18" charset="-127"/>
              </a:defRPr>
            </a:lvl1pPr>
          </a:lstStyle>
          <a:p>
            <a:fld id="{511F6B55-38DE-4DD5-B154-5C6399E42A62}" type="datetimeFigureOut">
              <a:rPr lang="ko-KR" altLang="en-US" smtClean="0"/>
              <a:pPr/>
              <a:t>2023. 10. 25.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휴먼옛체" panose="02030504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휴먼옛체" panose="02030504000101010101" pitchFamily="18" charset="-127"/>
              </a:defRPr>
            </a:lvl1pPr>
          </a:lstStyle>
          <a:p>
            <a:fld id="{8D70C893-AE5D-47E5-9ECD-7B03BA21ED0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7768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Times New Roman" panose="02020603050405020304" pitchFamily="18" charset="0"/>
          <a:ea typeface="NanumMyeongjo" panose="02020603020101020101" pitchFamily="18" charset="-127"/>
          <a:cs typeface="+mj-cs"/>
        </a:defRPr>
      </a:lvl1pPr>
    </p:titleStyle>
    <p:bodyStyle>
      <a:lvl1pPr marL="182880" indent="-182880" algn="l" defTabSz="914400" rtl="0" eaLnBrk="1" latinLnBrk="1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NanumMyeongjo" panose="02020603020101020101" pitchFamily="18" charset="-127"/>
          <a:cs typeface="+mn-cs"/>
        </a:defRPr>
      </a:lvl1pPr>
      <a:lvl2pPr marL="457200" indent="-182880" algn="l" defTabSz="914400" rtl="0" eaLnBrk="1" latinLnBrk="1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NanumMyeongjo" panose="02020603020101020101" pitchFamily="18" charset="-127"/>
          <a:cs typeface="+mn-cs"/>
        </a:defRPr>
      </a:lvl2pPr>
      <a:lvl3pPr marL="731520" indent="-182880" algn="l" defTabSz="914400" rtl="0" eaLnBrk="1" latinLnBrk="1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NanumMyeongjo" panose="02020603020101020101" pitchFamily="18" charset="-127"/>
          <a:cs typeface="+mn-cs"/>
        </a:defRPr>
      </a:lvl3pPr>
      <a:lvl4pPr marL="100584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Times New Roman" panose="02020603050405020304" pitchFamily="18" charset="0"/>
          <a:ea typeface="NanumMyeongjo" panose="02020603020101020101" pitchFamily="18" charset="-127"/>
          <a:cs typeface="+mn-cs"/>
        </a:defRPr>
      </a:lvl4pPr>
      <a:lvl5pPr marL="1188720" indent="-137160" algn="l" defTabSz="914400" rtl="0" eaLnBrk="1" latinLnBrk="1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Times New Roman" panose="02020603050405020304" pitchFamily="18" charset="0"/>
          <a:ea typeface="NanumMyeongjo" panose="02020603020101020101" pitchFamily="18" charset="-127"/>
          <a:cs typeface="+mn-cs"/>
        </a:defRPr>
      </a:lvl5pPr>
      <a:lvl6pPr marL="137160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gazine.hankyung.com/business/article/202103186579b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28.jpeg"/><Relationship Id="rId12" Type="http://schemas.openxmlformats.org/officeDocument/2006/relationships/image" Target="../media/image3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2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4.jpeg"/><Relationship Id="rId7" Type="http://schemas.openxmlformats.org/officeDocument/2006/relationships/image" Target="../media/image43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29.jpeg"/><Relationship Id="rId10" Type="http://schemas.openxmlformats.org/officeDocument/2006/relationships/image" Target="../media/image46.png"/><Relationship Id="rId4" Type="http://schemas.openxmlformats.org/officeDocument/2006/relationships/image" Target="../media/image28.jpeg"/><Relationship Id="rId9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6.png"/><Relationship Id="rId5" Type="http://schemas.openxmlformats.org/officeDocument/2006/relationships/image" Target="../media/image425.png"/><Relationship Id="rId4" Type="http://schemas.openxmlformats.org/officeDocument/2006/relationships/image" Target="../media/image4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9.png"/><Relationship Id="rId4" Type="http://schemas.openxmlformats.org/officeDocument/2006/relationships/image" Target="../media/image4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png"/><Relationship Id="rId3" Type="http://schemas.openxmlformats.org/officeDocument/2006/relationships/image" Target="../media/image436.png"/><Relationship Id="rId7" Type="http://schemas.openxmlformats.org/officeDocument/2006/relationships/image" Target="../media/image440.png"/><Relationship Id="rId12" Type="http://schemas.openxmlformats.org/officeDocument/2006/relationships/image" Target="../media/image44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9.png"/><Relationship Id="rId11" Type="http://schemas.openxmlformats.org/officeDocument/2006/relationships/image" Target="../media/image57.png"/><Relationship Id="rId5" Type="http://schemas.openxmlformats.org/officeDocument/2006/relationships/image" Target="../media/image438.png"/><Relationship Id="rId10" Type="http://schemas.openxmlformats.org/officeDocument/2006/relationships/image" Target="../media/image443.png"/><Relationship Id="rId4" Type="http://schemas.openxmlformats.org/officeDocument/2006/relationships/image" Target="../media/image50.png"/><Relationship Id="rId9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towardsdatascience.com/how-do-we-train-neural-networks-edd985562b7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9.png"/><Relationship Id="rId13" Type="http://schemas.openxmlformats.org/officeDocument/2006/relationships/image" Target="../media/image474.png"/><Relationship Id="rId3" Type="http://schemas.openxmlformats.org/officeDocument/2006/relationships/image" Target="../media/image69.png"/><Relationship Id="rId7" Type="http://schemas.openxmlformats.org/officeDocument/2006/relationships/image" Target="../media/image468.png"/><Relationship Id="rId12" Type="http://schemas.openxmlformats.org/officeDocument/2006/relationships/image" Target="../media/image47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7.png"/><Relationship Id="rId11" Type="http://schemas.openxmlformats.org/officeDocument/2006/relationships/image" Target="../media/image472.png"/><Relationship Id="rId5" Type="http://schemas.openxmlformats.org/officeDocument/2006/relationships/image" Target="../media/image466.png"/><Relationship Id="rId10" Type="http://schemas.openxmlformats.org/officeDocument/2006/relationships/image" Target="../media/image471.png"/><Relationship Id="rId4" Type="http://schemas.openxmlformats.org/officeDocument/2006/relationships/image" Target="../media/image465.png"/><Relationship Id="rId9" Type="http://schemas.openxmlformats.org/officeDocument/2006/relationships/image" Target="../media/image47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83.png"/><Relationship Id="rId7" Type="http://schemas.openxmlformats.org/officeDocument/2006/relationships/image" Target="../media/image73.png"/><Relationship Id="rId12" Type="http://schemas.openxmlformats.org/officeDocument/2006/relationships/image" Target="../media/image8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80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8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FPhb-RfA3A?feature=oembed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700" dirty="0"/>
              <a:t>실습 </a:t>
            </a:r>
            <a:r>
              <a:rPr lang="en-US" altLang="ko-KR" sz="4700" dirty="0"/>
              <a:t>1 – Image Classification </a:t>
            </a:r>
            <a:endParaRPr lang="en" altLang="ko-Kore-KR" sz="47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Image Classification</a:t>
            </a:r>
          </a:p>
          <a:p>
            <a:r>
              <a:rPr lang="en-US" altLang="ko-KR" dirty="0"/>
              <a:t>- MLP – MNIST Classification </a:t>
            </a:r>
          </a:p>
          <a:p>
            <a:r>
              <a:rPr lang="en-US" altLang="ko-KR" dirty="0"/>
              <a:t>- CNN – CIFAR-10 Classification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853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model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first learning machine: the Perceptron (built in 1960)</a:t>
            </a:r>
          </a:p>
          <a:p>
            <a:r>
              <a:rPr lang="en-US" altLang="ko-KR" dirty="0"/>
              <a:t>The perceptron was </a:t>
            </a:r>
            <a:r>
              <a:rPr lang="en-US" altLang="ko-KR" b="1" dirty="0"/>
              <a:t>a linear classifier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370" y="2857522"/>
            <a:ext cx="3064300" cy="17433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62605" y="4841181"/>
                <a:ext cx="2619115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sign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24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605" y="4841181"/>
                <a:ext cx="2619115" cy="375872"/>
              </a:xfrm>
              <a:prstGeom prst="rect">
                <a:avLst/>
              </a:prstGeom>
              <a:blipFill>
                <a:blip r:embed="rId3"/>
                <a:stretch>
                  <a:fillRect l="-2093" t="-1613" r="-698" b="-354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 descr="http://csis.pace.edu/~ctappert/srd2011/photos/Rosenblatt-CAL195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110" y="2826410"/>
            <a:ext cx="3140285" cy="252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570206" y="2987637"/>
            <a:ext cx="280086" cy="15069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62605" y="5558760"/>
                <a:ext cx="4854149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+⋯+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m:rPr>
                                    <m:nor/>
                                  </m:rPr>
                                  <a:rPr lang="ko-KR" altLang="en-US" dirty="0"/>
                                  <m:t> </m:t>
                                </m:r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605" y="5558760"/>
                <a:ext cx="4854149" cy="617861"/>
              </a:xfrm>
              <a:prstGeom prst="rect">
                <a:avLst/>
              </a:prstGeom>
              <a:blipFill>
                <a:blip r:embed="rId5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C23E8A3-3C0F-D961-16FA-775F7B2541B1}"/>
              </a:ext>
            </a:extLst>
          </p:cNvPr>
          <p:cNvSpPr txBox="1"/>
          <p:nvPr/>
        </p:nvSpPr>
        <p:spPr>
          <a:xfrm>
            <a:off x="4516240" y="6396357"/>
            <a:ext cx="452845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기사 </a:t>
            </a:r>
            <a:r>
              <a:rPr lang="ko-KR" altLang="en-US" sz="1100" i="1" dirty="0"/>
              <a:t>인공 신경망의 첫 구현체이자 현대 </a:t>
            </a:r>
            <a:r>
              <a:rPr lang="ko-KR" altLang="en-US" sz="1100" i="1" dirty="0" err="1"/>
              <a:t>딥러닝의</a:t>
            </a:r>
            <a:r>
              <a:rPr lang="ko-KR" altLang="en-US" sz="1100" i="1" dirty="0"/>
              <a:t> 시초</a:t>
            </a:r>
            <a:r>
              <a:rPr lang="en-US" altLang="ko-KR" sz="1100" i="1" dirty="0"/>
              <a:t>, </a:t>
            </a:r>
            <a:r>
              <a:rPr lang="ko-KR" altLang="en-US" sz="1100" i="1" dirty="0" err="1"/>
              <a:t>퍼셉트론</a:t>
            </a:r>
            <a:br>
              <a:rPr lang="en-US" altLang="ko-KR" sz="1100" dirty="0"/>
            </a:br>
            <a:r>
              <a:rPr lang="ko-KR" altLang="en-US" sz="1100" dirty="0">
                <a:hlinkClick r:id="rId6"/>
              </a:rPr>
              <a:t>https://magazine.hankyung.com/business/article/202103186579b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946525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Perceptron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4180115"/>
                <a:ext cx="8229600" cy="229688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ko-KR" dirty="0"/>
                  <a:t>The goal: </a:t>
                </a:r>
                <a:r>
                  <a:rPr lang="en-US" altLang="ko-KR" b="1" dirty="0"/>
                  <a:t>Find the best line (or hyper-plane) </a:t>
                </a:r>
                <a:r>
                  <a:rPr lang="en-US" altLang="ko-KR" dirty="0"/>
                  <a:t>to separate the training data. </a:t>
                </a:r>
              </a:p>
              <a:p>
                <a:pPr lvl="1"/>
                <a:r>
                  <a:rPr lang="en-US" altLang="ko-KR" dirty="0">
                    <a:ea typeface="굴림" panose="020B0600000101010101" pitchFamily="50" charset="-127"/>
                  </a:rPr>
                  <a:t>In two dimensions, the equation of the line is given by a line: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𝑎𝑥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𝑏𝑦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=0</m:t>
                    </m:r>
                  </m:oMath>
                </a14:m>
                <a:endParaRPr lang="en-US" altLang="ko-KR" dirty="0">
                  <a:ea typeface="굴림" panose="020B0600000101010101" pitchFamily="50" charset="-127"/>
                </a:endParaRPr>
              </a:p>
              <a:p>
                <a:pPr lvl="1"/>
                <a:r>
                  <a:rPr lang="en-US" altLang="ko-KR" dirty="0">
                    <a:ea typeface="굴림" panose="020B0600000101010101" pitchFamily="50" charset="-127"/>
                  </a:rPr>
                  <a:t>A better notation for </a:t>
                </a:r>
                <a:r>
                  <a:rPr lang="en-US" altLang="ko-KR" i="1" dirty="0">
                    <a:ea typeface="굴림" panose="020B0600000101010101" pitchFamily="50" charset="-127"/>
                  </a:rPr>
                  <a:t>n</a:t>
                </a:r>
                <a:r>
                  <a:rPr lang="en-US" altLang="ko-KR" dirty="0">
                    <a:ea typeface="굴림" panose="020B0600000101010101" pitchFamily="50" charset="-127"/>
                  </a:rPr>
                  <a:t> dimensions: treat each data point and the coefficients as vectors. Then the equation is given by: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w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⊤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x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+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b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0</m:t>
                    </m:r>
                  </m:oMath>
                </a14:m>
                <a:endParaRPr lang="en-US" altLang="ko-KR" i="1" dirty="0">
                  <a:ea typeface="굴림" panose="020B0600000101010101" pitchFamily="50" charset="-127"/>
                </a:endParaRPr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4180115"/>
                <a:ext cx="8229600" cy="2296885"/>
              </a:xfrm>
              <a:blipFill>
                <a:blip r:embed="rId2"/>
                <a:stretch>
                  <a:fillRect l="-519" t="-3183" r="-14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4"/>
          <p:cNvSpPr>
            <a:spLocks noChangeArrowheads="1"/>
          </p:cNvSpPr>
          <p:nvPr/>
        </p:nvSpPr>
        <p:spPr bwMode="auto">
          <a:xfrm>
            <a:off x="2395538" y="2351315"/>
            <a:ext cx="152400" cy="15240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3" name="Oval 5"/>
          <p:cNvSpPr>
            <a:spLocks noChangeArrowheads="1"/>
          </p:cNvSpPr>
          <p:nvPr/>
        </p:nvSpPr>
        <p:spPr bwMode="auto">
          <a:xfrm>
            <a:off x="3005138" y="1970315"/>
            <a:ext cx="152400" cy="15240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4" name="Oval 6"/>
          <p:cNvSpPr>
            <a:spLocks noChangeArrowheads="1"/>
          </p:cNvSpPr>
          <p:nvPr/>
        </p:nvSpPr>
        <p:spPr bwMode="auto">
          <a:xfrm>
            <a:off x="3233738" y="2427515"/>
            <a:ext cx="152400" cy="15240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5" name="Oval 7"/>
          <p:cNvSpPr>
            <a:spLocks noChangeArrowheads="1"/>
          </p:cNvSpPr>
          <p:nvPr/>
        </p:nvSpPr>
        <p:spPr bwMode="auto">
          <a:xfrm>
            <a:off x="3005138" y="2808515"/>
            <a:ext cx="152400" cy="15240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6" name="Oval 8"/>
          <p:cNvSpPr>
            <a:spLocks noChangeArrowheads="1"/>
          </p:cNvSpPr>
          <p:nvPr/>
        </p:nvSpPr>
        <p:spPr bwMode="auto">
          <a:xfrm>
            <a:off x="3614738" y="3037115"/>
            <a:ext cx="152400" cy="15240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Oval 9"/>
          <p:cNvSpPr>
            <a:spLocks noChangeArrowheads="1"/>
          </p:cNvSpPr>
          <p:nvPr/>
        </p:nvSpPr>
        <p:spPr bwMode="auto">
          <a:xfrm>
            <a:off x="2700338" y="3113315"/>
            <a:ext cx="152400" cy="15240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Oval 10"/>
          <p:cNvSpPr>
            <a:spLocks noChangeArrowheads="1"/>
          </p:cNvSpPr>
          <p:nvPr/>
        </p:nvSpPr>
        <p:spPr bwMode="auto">
          <a:xfrm>
            <a:off x="3233738" y="3494315"/>
            <a:ext cx="152400" cy="15240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" name="Oval 11"/>
          <p:cNvSpPr>
            <a:spLocks noChangeArrowheads="1"/>
          </p:cNvSpPr>
          <p:nvPr/>
        </p:nvSpPr>
        <p:spPr bwMode="auto">
          <a:xfrm>
            <a:off x="3995738" y="3646715"/>
            <a:ext cx="152400" cy="15240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Oval 12"/>
          <p:cNvSpPr>
            <a:spLocks noChangeArrowheads="1"/>
          </p:cNvSpPr>
          <p:nvPr/>
        </p:nvSpPr>
        <p:spPr bwMode="auto">
          <a:xfrm>
            <a:off x="4910138" y="2046515"/>
            <a:ext cx="152400" cy="152400"/>
          </a:xfrm>
          <a:prstGeom prst="ellipse">
            <a:avLst/>
          </a:prstGeom>
          <a:solidFill>
            <a:srgbClr val="0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Oval 13"/>
          <p:cNvSpPr>
            <a:spLocks noChangeArrowheads="1"/>
          </p:cNvSpPr>
          <p:nvPr/>
        </p:nvSpPr>
        <p:spPr bwMode="auto">
          <a:xfrm>
            <a:off x="5138738" y="1589315"/>
            <a:ext cx="152400" cy="152400"/>
          </a:xfrm>
          <a:prstGeom prst="ellipse">
            <a:avLst/>
          </a:prstGeom>
          <a:solidFill>
            <a:srgbClr val="0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2" name="Oval 14"/>
          <p:cNvSpPr>
            <a:spLocks noChangeArrowheads="1"/>
          </p:cNvSpPr>
          <p:nvPr/>
        </p:nvSpPr>
        <p:spPr bwMode="auto">
          <a:xfrm>
            <a:off x="5214938" y="2732315"/>
            <a:ext cx="152400" cy="152400"/>
          </a:xfrm>
          <a:prstGeom prst="ellipse">
            <a:avLst/>
          </a:prstGeom>
          <a:solidFill>
            <a:srgbClr val="0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Oval 15"/>
          <p:cNvSpPr>
            <a:spLocks noChangeArrowheads="1"/>
          </p:cNvSpPr>
          <p:nvPr/>
        </p:nvSpPr>
        <p:spPr bwMode="auto">
          <a:xfrm>
            <a:off x="6357938" y="2503715"/>
            <a:ext cx="152400" cy="152400"/>
          </a:xfrm>
          <a:prstGeom prst="ellipse">
            <a:avLst/>
          </a:prstGeom>
          <a:solidFill>
            <a:srgbClr val="0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Oval 16"/>
          <p:cNvSpPr>
            <a:spLocks noChangeArrowheads="1"/>
          </p:cNvSpPr>
          <p:nvPr/>
        </p:nvSpPr>
        <p:spPr bwMode="auto">
          <a:xfrm>
            <a:off x="5824538" y="2351315"/>
            <a:ext cx="152400" cy="152400"/>
          </a:xfrm>
          <a:prstGeom prst="ellipse">
            <a:avLst/>
          </a:prstGeom>
          <a:solidFill>
            <a:srgbClr val="0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Oval 17"/>
          <p:cNvSpPr>
            <a:spLocks noChangeArrowheads="1"/>
          </p:cNvSpPr>
          <p:nvPr/>
        </p:nvSpPr>
        <p:spPr bwMode="auto">
          <a:xfrm>
            <a:off x="5824538" y="3265715"/>
            <a:ext cx="152400" cy="152400"/>
          </a:xfrm>
          <a:prstGeom prst="ellipse">
            <a:avLst/>
          </a:prstGeom>
          <a:solidFill>
            <a:srgbClr val="0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Oval 18"/>
          <p:cNvSpPr>
            <a:spLocks noChangeArrowheads="1"/>
          </p:cNvSpPr>
          <p:nvPr/>
        </p:nvSpPr>
        <p:spPr bwMode="auto">
          <a:xfrm>
            <a:off x="6434138" y="1817915"/>
            <a:ext cx="152400" cy="152400"/>
          </a:xfrm>
          <a:prstGeom prst="ellipse">
            <a:avLst/>
          </a:prstGeom>
          <a:solidFill>
            <a:srgbClr val="0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" name="Oval 19"/>
          <p:cNvSpPr>
            <a:spLocks noChangeArrowheads="1"/>
          </p:cNvSpPr>
          <p:nvPr/>
        </p:nvSpPr>
        <p:spPr bwMode="auto">
          <a:xfrm>
            <a:off x="6891338" y="2808515"/>
            <a:ext cx="152400" cy="152400"/>
          </a:xfrm>
          <a:prstGeom prst="ellipse">
            <a:avLst/>
          </a:prstGeom>
          <a:solidFill>
            <a:srgbClr val="0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" name="Line 20"/>
          <p:cNvSpPr>
            <a:spLocks noChangeShapeType="1"/>
          </p:cNvSpPr>
          <p:nvPr/>
        </p:nvSpPr>
        <p:spPr bwMode="auto">
          <a:xfrm>
            <a:off x="3690938" y="1665515"/>
            <a:ext cx="1371600" cy="2286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9" name="Text Box 21"/>
          <p:cNvSpPr txBox="1">
            <a:spLocks noChangeArrowheads="1"/>
          </p:cNvSpPr>
          <p:nvPr/>
        </p:nvSpPr>
        <p:spPr bwMode="auto">
          <a:xfrm>
            <a:off x="6342063" y="3305403"/>
            <a:ext cx="146065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0" dirty="0">
                <a:ea typeface="굴림" panose="020B0600000101010101" pitchFamily="50" charset="-127"/>
              </a:rPr>
              <a:t>Class (+1)</a:t>
            </a:r>
          </a:p>
        </p:txBody>
      </p:sp>
      <p:sp>
        <p:nvSpPr>
          <p:cNvPr id="40" name="Text Box 22"/>
          <p:cNvSpPr txBox="1">
            <a:spLocks noChangeArrowheads="1"/>
          </p:cNvSpPr>
          <p:nvPr/>
        </p:nvSpPr>
        <p:spPr bwMode="auto">
          <a:xfrm>
            <a:off x="1100138" y="3265715"/>
            <a:ext cx="139012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0" dirty="0">
                <a:ea typeface="굴림" panose="020B0600000101010101" pitchFamily="50" charset="-127"/>
              </a:rPr>
              <a:t>Class (-1)</a:t>
            </a:r>
          </a:p>
        </p:txBody>
      </p:sp>
    </p:spTree>
    <p:extLst>
      <p:ext uri="{BB962C8B-B14F-4D97-AF65-F5344CB8AC3E}">
        <p14:creationId xmlns:p14="http://schemas.microsoft.com/office/powerpoint/2010/main" val="3818450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</a:t>
            </a:r>
            <a:r>
              <a:rPr lang="en-US" altLang="ko-KR" dirty="0"/>
              <a:t>: </a:t>
            </a:r>
            <a:r>
              <a:rPr lang="ko-KR" altLang="en-US"/>
              <a:t>연어와</a:t>
            </a:r>
            <a:r>
              <a:rPr lang="en-US" altLang="ko-KR" dirty="0"/>
              <a:t> </a:t>
            </a:r>
            <a:r>
              <a:rPr lang="ko-KR" altLang="en-US"/>
              <a:t>농어의 구별</a:t>
            </a:r>
          </a:p>
        </p:txBody>
      </p:sp>
      <p:pic>
        <p:nvPicPr>
          <p:cNvPr id="1026" name="Picture 2" descr="http://www.ontariofishspecies.com/img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40" y="2295944"/>
            <a:ext cx="3571088" cy="113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i01.i.aliimg.com/photo/v0/110084163/MEDITERRANEAN_SEA_BAS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9809" y="4163840"/>
            <a:ext cx="4142951" cy="146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713" y="1984543"/>
            <a:ext cx="3864478" cy="264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53A2433-B668-F64A-D9A8-87523BF87918}"/>
              </a:ext>
            </a:extLst>
          </p:cNvPr>
          <p:cNvGrpSpPr/>
          <p:nvPr/>
        </p:nvGrpSpPr>
        <p:grpSpPr>
          <a:xfrm>
            <a:off x="4869883" y="3902181"/>
            <a:ext cx="4142951" cy="2759473"/>
            <a:chOff x="4864566" y="3135085"/>
            <a:chExt cx="3947321" cy="2520000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4566" y="3135085"/>
              <a:ext cx="3796008" cy="252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4864566" y="4895146"/>
              <a:ext cx="3947321" cy="7599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986202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</a:t>
            </a:r>
            <a:r>
              <a:rPr lang="en-US" altLang="ko-KR" dirty="0"/>
              <a:t>: </a:t>
            </a:r>
            <a:r>
              <a:rPr lang="ko-KR" altLang="en-US"/>
              <a:t>연어와 농어의 구별 </a:t>
            </a:r>
          </a:p>
        </p:txBody>
      </p:sp>
      <p:pic>
        <p:nvPicPr>
          <p:cNvPr id="1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3040" y="2093012"/>
            <a:ext cx="3284938" cy="207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890934" y="4584574"/>
            <a:ext cx="6833286" cy="10834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4281510" y="3243648"/>
                <a:ext cx="932936" cy="37070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50" dirty="0"/>
                  <a:t>밝기 </a:t>
                </a:r>
                <a:r>
                  <a:rPr lang="en-US" altLang="ko-KR" sz="1350" dirty="0"/>
                  <a:t>(</a:t>
                </a:r>
                <a14:m>
                  <m:oMath xmlns:m="http://schemas.openxmlformats.org/officeDocument/2006/math">
                    <m:r>
                      <a:rPr lang="en-US" altLang="ko-KR" sz="135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ko-KR" sz="1350" dirty="0"/>
                  <a:t>)</a:t>
                </a:r>
                <a:endParaRPr lang="ko-KR" altLang="en-US" sz="1350" dirty="0"/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510" y="3243648"/>
                <a:ext cx="932936" cy="370703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1569372" y="1722309"/>
                <a:ext cx="932936" cy="37070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50" dirty="0"/>
                  <a:t>폭 </a:t>
                </a:r>
                <a:r>
                  <a:rPr lang="en-US" altLang="ko-KR" sz="1350" dirty="0"/>
                  <a:t>(</a:t>
                </a:r>
                <a14:m>
                  <m:oMath xmlns:m="http://schemas.openxmlformats.org/officeDocument/2006/math">
                    <m:r>
                      <a:rPr lang="en-US" altLang="ko-KR" sz="135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ko-KR" sz="1350" dirty="0"/>
                  <a:t>)</a:t>
                </a:r>
                <a:endParaRPr lang="ko-KR" altLang="en-US" sz="1350" dirty="0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372" y="1722309"/>
                <a:ext cx="932936" cy="370703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487579" y="2157563"/>
                <a:ext cx="20889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7.3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+3.4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579" y="2157563"/>
                <a:ext cx="2088916" cy="276999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/>
          <p:cNvCxnSpPr>
            <a:cxnSpLocks/>
            <a:stCxn id="7" idx="1"/>
          </p:cNvCxnSpPr>
          <p:nvPr/>
        </p:nvCxnSpPr>
        <p:spPr>
          <a:xfrm flipH="1">
            <a:off x="3108960" y="2296063"/>
            <a:ext cx="1378619" cy="528675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http://www.ontariofishspecies.com/img7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73" y="4960983"/>
            <a:ext cx="2113964" cy="80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gillsc.com/images/content/mass-airflow-sensor/top-gallery/mass-airflow-sensor-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119" y="4865724"/>
            <a:ext cx="360702" cy="36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화살표 연결선 20"/>
          <p:cNvCxnSpPr/>
          <p:nvPr/>
        </p:nvCxnSpPr>
        <p:spPr>
          <a:xfrm>
            <a:off x="3879989" y="5039896"/>
            <a:ext cx="1272746" cy="61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3879989" y="5574326"/>
            <a:ext cx="1272746" cy="61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4" descr="http://www.hitechnic.com/contents/media/Color%20Sensor%20W1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979" y="5430312"/>
            <a:ext cx="488044" cy="33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424003" y="4727225"/>
                <a:ext cx="1371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ko-KR" altLang="en-US" sz="135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003" y="4727225"/>
                <a:ext cx="137153" cy="276999"/>
              </a:xfrm>
              <a:prstGeom prst="rect">
                <a:avLst/>
              </a:prstGeom>
              <a:blipFill>
                <a:blip r:embed="rId9"/>
                <a:stretch>
                  <a:fillRect l="-40909" r="-40909"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6" descr="http://www.iconattitude.com/icons/open_icon_library/apps/png/256/wifi-radar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563736" y="4907575"/>
            <a:ext cx="862443" cy="86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354639" y="5291813"/>
                <a:ext cx="234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135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639" y="5291813"/>
                <a:ext cx="234360" cy="276999"/>
              </a:xfrm>
              <a:prstGeom prst="rect">
                <a:avLst/>
              </a:prstGeom>
              <a:blipFill>
                <a:blip r:embed="rId11"/>
                <a:stretch>
                  <a:fillRect l="-12821" r="-10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/>
          <p:cNvSpPr/>
          <p:nvPr/>
        </p:nvSpPr>
        <p:spPr>
          <a:xfrm>
            <a:off x="5173894" y="4792173"/>
            <a:ext cx="3341456" cy="108706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6538400" y="4974195"/>
                <a:ext cx="193217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7.3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+3.4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≥100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400" y="4974195"/>
                <a:ext cx="1932174" cy="276999"/>
              </a:xfrm>
              <a:prstGeom prst="rect">
                <a:avLst/>
              </a:prstGeom>
              <a:blipFill>
                <a:blip r:embed="rId12"/>
                <a:stretch>
                  <a:fillRect l="-1262" r="-946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538400" y="5363355"/>
                <a:ext cx="193217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7.3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+3.4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&lt;100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400" y="5363355"/>
                <a:ext cx="1932174" cy="276999"/>
              </a:xfrm>
              <a:prstGeom prst="rect">
                <a:avLst/>
              </a:prstGeom>
              <a:blipFill>
                <a:blip r:embed="rId13"/>
                <a:stretch>
                  <a:fillRect l="-1262" r="-946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5532037" y="4985969"/>
            <a:ext cx="10797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농어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37625" y="5377232"/>
            <a:ext cx="10797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연어</a:t>
            </a:r>
          </a:p>
        </p:txBody>
      </p:sp>
    </p:spTree>
    <p:extLst>
      <p:ext uri="{BB962C8B-B14F-4D97-AF65-F5344CB8AC3E}">
        <p14:creationId xmlns:p14="http://schemas.microsoft.com/office/powerpoint/2010/main" val="3426714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422" y="4359562"/>
            <a:ext cx="1000177" cy="656949"/>
          </a:xfrm>
          <a:prstGeom prst="rect">
            <a:avLst/>
          </a:prstGeom>
        </p:spPr>
      </p:pic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</a:t>
            </a:r>
            <a:r>
              <a:rPr lang="en-US" altLang="ko-KR" dirty="0"/>
              <a:t>: </a:t>
            </a:r>
            <a:r>
              <a:rPr lang="ko-KR" altLang="en-US"/>
              <a:t>연어와 농어의 구별 </a:t>
            </a:r>
          </a:p>
        </p:txBody>
      </p:sp>
      <p:pic>
        <p:nvPicPr>
          <p:cNvPr id="9" name="Picture 4" descr="http://www.theprojectspot.com/images/post-assets/a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672" y="1701517"/>
            <a:ext cx="4300225" cy="195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gillsc.com/images/content/mass-airflow-sensor/top-gallery/mass-airflow-sensor-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64" y="4013980"/>
            <a:ext cx="360702" cy="36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화살표 연결선 10"/>
          <p:cNvCxnSpPr/>
          <p:nvPr/>
        </p:nvCxnSpPr>
        <p:spPr>
          <a:xfrm>
            <a:off x="1291334" y="4188152"/>
            <a:ext cx="1272746" cy="61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1291334" y="5295665"/>
            <a:ext cx="1272746" cy="61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4" descr="http://www.hitechnic.com/contents/media/Color%20Sensor%20W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24" y="5151652"/>
            <a:ext cx="488044" cy="33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835348" y="3875481"/>
                <a:ext cx="1371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ko-KR" altLang="en-US" sz="135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348" y="3875481"/>
                <a:ext cx="137153" cy="276999"/>
              </a:xfrm>
              <a:prstGeom prst="rect">
                <a:avLst/>
              </a:prstGeom>
              <a:blipFill>
                <a:blip r:embed="rId6"/>
                <a:stretch>
                  <a:fillRect l="-39130" r="-34783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765984" y="5013153"/>
                <a:ext cx="234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135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984" y="5013153"/>
                <a:ext cx="234360" cy="276999"/>
              </a:xfrm>
              <a:prstGeom prst="rect">
                <a:avLst/>
              </a:prstGeom>
              <a:blipFill>
                <a:blip r:embed="rId7"/>
                <a:stretch>
                  <a:fillRect l="-13158" r="-131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702884" y="3967813"/>
                <a:ext cx="943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7.3×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ko-KR" altLang="en-US" sz="135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2884" y="3967813"/>
                <a:ext cx="943272" cy="369332"/>
              </a:xfrm>
              <a:prstGeom prst="rect">
                <a:avLst/>
              </a:prstGeom>
              <a:blipFill>
                <a:blip r:embed="rId8"/>
                <a:stretch>
                  <a:fillRect l="-6452" r="-5806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702884" y="5099575"/>
                <a:ext cx="10724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3.4×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135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2884" y="5099575"/>
                <a:ext cx="1072409" cy="369332"/>
              </a:xfrm>
              <a:prstGeom prst="rect">
                <a:avLst/>
              </a:prstGeom>
              <a:blipFill>
                <a:blip r:embed="rId9"/>
                <a:stretch>
                  <a:fillRect l="-5682" r="-227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662671" y="4357044"/>
                <a:ext cx="460062" cy="6924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4500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ko-KR" altLang="en-US" sz="135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671" y="4357044"/>
                <a:ext cx="460062" cy="6924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/>
          <p:cNvCxnSpPr>
            <a:stCxn id="18" idx="3"/>
            <a:endCxn id="21" idx="1"/>
          </p:cNvCxnSpPr>
          <p:nvPr/>
        </p:nvCxnSpPr>
        <p:spPr>
          <a:xfrm>
            <a:off x="3646156" y="4152479"/>
            <a:ext cx="1016515" cy="5508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9" idx="3"/>
            <a:endCxn id="21" idx="1"/>
          </p:cNvCxnSpPr>
          <p:nvPr/>
        </p:nvCxnSpPr>
        <p:spPr>
          <a:xfrm flipV="1">
            <a:off x="3775293" y="4703293"/>
            <a:ext cx="887378" cy="5809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1" idx="3"/>
          </p:cNvCxnSpPr>
          <p:nvPr/>
        </p:nvCxnSpPr>
        <p:spPr>
          <a:xfrm>
            <a:off x="5122733" y="4703293"/>
            <a:ext cx="11114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7035599" y="4688036"/>
            <a:ext cx="7821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H="1" flipV="1">
            <a:off x="6558706" y="5079404"/>
            <a:ext cx="0" cy="4637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268696" y="5641786"/>
                <a:ext cx="5866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ko-KR" altLang="en-US" sz="135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696" y="5641786"/>
                <a:ext cx="586699" cy="369332"/>
              </a:xfrm>
              <a:prstGeom prst="rect">
                <a:avLst/>
              </a:prstGeom>
              <a:blipFill>
                <a:blip r:embed="rId11"/>
                <a:stretch>
                  <a:fillRect l="-10309" r="-11340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타원 37"/>
          <p:cNvSpPr/>
          <p:nvPr/>
        </p:nvSpPr>
        <p:spPr>
          <a:xfrm>
            <a:off x="2604421" y="3845225"/>
            <a:ext cx="664795" cy="639019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9" name="타원 38"/>
          <p:cNvSpPr/>
          <p:nvPr/>
        </p:nvSpPr>
        <p:spPr>
          <a:xfrm>
            <a:off x="2576932" y="5011962"/>
            <a:ext cx="664795" cy="639019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0" name="타원 39"/>
          <p:cNvSpPr/>
          <p:nvPr/>
        </p:nvSpPr>
        <p:spPr>
          <a:xfrm>
            <a:off x="6224263" y="5516855"/>
            <a:ext cx="664795" cy="639019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1" name="TextBox 40"/>
          <p:cNvSpPr txBox="1"/>
          <p:nvPr/>
        </p:nvSpPr>
        <p:spPr>
          <a:xfrm>
            <a:off x="7817776" y="4549536"/>
            <a:ext cx="100017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연어</a:t>
            </a:r>
            <a:r>
              <a:rPr lang="en-US" altLang="ko-KR" sz="1350" dirty="0"/>
              <a:t>/</a:t>
            </a:r>
            <a:r>
              <a:rPr lang="ko-KR" altLang="en-US" sz="1350" dirty="0"/>
              <a:t>농어</a:t>
            </a:r>
          </a:p>
        </p:txBody>
      </p:sp>
    </p:spTree>
    <p:extLst>
      <p:ext uri="{BB962C8B-B14F-4D97-AF65-F5344CB8AC3E}">
        <p14:creationId xmlns:p14="http://schemas.microsoft.com/office/powerpoint/2010/main" val="2889527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Artificial Neuron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8194" name="Picture 2" descr="Artificial Neural Networ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12" y="1707441"/>
            <a:ext cx="4195361" cy="177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1970519" y="4722721"/>
            <a:ext cx="684463" cy="7134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932892" y="4253864"/>
            <a:ext cx="5933198" cy="2069523"/>
            <a:chOff x="4885829" y="4253864"/>
            <a:chExt cx="4052454" cy="2069523"/>
          </a:xfrm>
        </p:grpSpPr>
        <p:pic>
          <p:nvPicPr>
            <p:cNvPr id="8196" name="Picture 4" descr="http://wiki.bethanycrane.com/local--files/perceptron/Screen%20Shot%202012-04-02%20at%206.01.24%20PM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5829" y="4253864"/>
              <a:ext cx="4052454" cy="2069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6555398" y="4961038"/>
                  <a:ext cx="4909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5398" y="4961038"/>
                  <a:ext cx="490904" cy="276999"/>
                </a:xfrm>
                <a:prstGeom prst="rect">
                  <a:avLst/>
                </a:prstGeom>
                <a:blipFill>
                  <a:blip r:embed="rId4"/>
                  <a:stretch>
                    <a:fillRect t="-4348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7790735" y="4940939"/>
                  <a:ext cx="8283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0735" y="4940939"/>
                  <a:ext cx="828304" cy="276999"/>
                </a:xfrm>
                <a:prstGeom prst="rect">
                  <a:avLst/>
                </a:prstGeom>
                <a:blipFill>
                  <a:blip r:embed="rId5"/>
                  <a:stretch>
                    <a:fillRect t="-9091" b="-36364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TextBox 5"/>
          <p:cNvSpPr txBox="1"/>
          <p:nvPr/>
        </p:nvSpPr>
        <p:spPr>
          <a:xfrm>
            <a:off x="5127962" y="5720347"/>
            <a:ext cx="369779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Activation function (non-linear)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5757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Artificial Neuron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However, it cannot solve non-linearly-separable problems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 flipH="1" flipV="1">
            <a:off x="4724990" y="2530838"/>
            <a:ext cx="0" cy="360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3427478" y="3032598"/>
            <a:ext cx="582804" cy="58280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470242" y="4821115"/>
            <a:ext cx="582804" cy="58280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470242" y="3032598"/>
            <a:ext cx="582804" cy="582804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426643" y="4821115"/>
            <a:ext cx="582804" cy="582804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3011746" y="4330838"/>
            <a:ext cx="3600000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301E778-F526-4EB2-E0A0-1831B12A972F}"/>
              </a:ext>
            </a:extLst>
          </p:cNvPr>
          <p:cNvGrpSpPr/>
          <p:nvPr/>
        </p:nvGrpSpPr>
        <p:grpSpPr>
          <a:xfrm>
            <a:off x="2917493" y="2084888"/>
            <a:ext cx="4804666" cy="4045950"/>
            <a:chOff x="2865241" y="2084888"/>
            <a:chExt cx="4804666" cy="4045950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8EED766-26F4-4124-854B-95BB87D6CE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3360" y="2588872"/>
              <a:ext cx="1036882" cy="3541966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569C99D8-15F5-A139-A13A-3693168E6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5241" y="2447109"/>
              <a:ext cx="2542782" cy="233590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66DA4DE-03C0-345C-F97D-373AB9AC8E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42838" y="3698791"/>
              <a:ext cx="2542782" cy="2335906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34EAA87F-2BD1-F47B-B514-3FA5053B01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5241" y="4537501"/>
              <a:ext cx="3885443" cy="301963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590BD25-2D4B-8C8E-9936-B51B63F82E6B}"/>
                </a:ext>
              </a:extLst>
            </p:cNvPr>
            <p:cNvSpPr txBox="1"/>
            <p:nvPr/>
          </p:nvSpPr>
          <p:spPr>
            <a:xfrm>
              <a:off x="5409891" y="2246059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Line</a:t>
              </a:r>
              <a:r>
                <a:rPr lang="ko-KR" altLang="en-US" dirty="0"/>
                <a:t> </a:t>
              </a:r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A35445-B1C9-2363-F321-1D7F4F1737E3}"/>
                </a:ext>
              </a:extLst>
            </p:cNvPr>
            <p:cNvSpPr txBox="1"/>
            <p:nvPr/>
          </p:nvSpPr>
          <p:spPr>
            <a:xfrm>
              <a:off x="6518942" y="336579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Line</a:t>
              </a:r>
              <a:r>
                <a:rPr lang="ko-KR" altLang="en-US" dirty="0"/>
                <a:t> </a:t>
              </a:r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E644F0D-FE5E-60AA-EC21-3471C9FFF70C}"/>
                </a:ext>
              </a:extLst>
            </p:cNvPr>
            <p:cNvSpPr txBox="1"/>
            <p:nvPr/>
          </p:nvSpPr>
          <p:spPr>
            <a:xfrm>
              <a:off x="6755507" y="433083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Line</a:t>
              </a:r>
              <a:r>
                <a:rPr lang="ko-KR" altLang="en-US" dirty="0"/>
                <a:t> </a:t>
              </a:r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01C415E-625F-5764-C348-64A29139EFD9}"/>
                </a:ext>
              </a:extLst>
            </p:cNvPr>
            <p:cNvSpPr txBox="1"/>
            <p:nvPr/>
          </p:nvSpPr>
          <p:spPr>
            <a:xfrm>
              <a:off x="4042838" y="208488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Line</a:t>
              </a:r>
              <a:r>
                <a:rPr lang="ko-KR" altLang="en-US" dirty="0"/>
                <a:t> </a:t>
              </a:r>
              <a:r>
                <a:rPr lang="en-US" altLang="ko-KR" dirty="0"/>
                <a:t>1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1696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393065"/>
            <a:ext cx="7848600" cy="1927225"/>
          </a:xfrm>
        </p:spPr>
        <p:txBody>
          <a:bodyPr/>
          <a:lstStyle/>
          <a:p>
            <a:r>
              <a:rPr lang="en-US" altLang="ko-KR" sz="4000" dirty="0"/>
              <a:t>Multi-layer perceptron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622968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 descr="multilayer perceptron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227" y="4038600"/>
            <a:ext cx="4616785" cy="239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dglopa.com/wp-content/uploads/2015/11/19841648-Neuron-cells-network-concept-of-neurons-and-nervous-system-Stock-Phot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33400"/>
            <a:ext cx="4856205" cy="272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오른쪽 화살표 5"/>
          <p:cNvSpPr/>
          <p:nvPr/>
        </p:nvSpPr>
        <p:spPr>
          <a:xfrm>
            <a:off x="2368379" y="4917474"/>
            <a:ext cx="1439562" cy="376881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4247466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Multi-layer Neural Network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4195187" cy="4876800"/>
              </a:xfrm>
            </p:spPr>
            <p:txBody>
              <a:bodyPr/>
              <a:lstStyle/>
              <a:p>
                <a:r>
                  <a:rPr lang="en-US" altLang="ko-KR" dirty="0"/>
                  <a:t>1</a:t>
                </a:r>
                <a:r>
                  <a:rPr lang="en-US" altLang="ko-KR" baseline="30000" dirty="0"/>
                  <a:t>st</a:t>
                </a:r>
                <a:r>
                  <a:rPr lang="en-US" altLang="ko-KR" dirty="0"/>
                  <a:t> Layer</a:t>
                </a:r>
                <a:endParaRPr lang="en-US" altLang="ko-KR" b="0" i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2</a:t>
                </a:r>
                <a:r>
                  <a:rPr lang="en-US" altLang="ko-KR" baseline="30000" dirty="0"/>
                  <a:t>nd</a:t>
                </a:r>
                <a:r>
                  <a:rPr lang="en-US" altLang="ko-KR" dirty="0"/>
                  <a:t> Layer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1"/>
                <a:endParaRPr lang="en-US" altLang="ko-KR" dirty="0"/>
              </a:p>
              <a:p>
                <a:r>
                  <a:rPr lang="en-US" altLang="ko-KR" dirty="0"/>
                  <a:t>…..</a:t>
                </a:r>
              </a:p>
              <a:p>
                <a:pPr lvl="1"/>
                <a:endParaRPr lang="en-US" altLang="ko-KR" dirty="0"/>
              </a:p>
              <a:p>
                <a:r>
                  <a:rPr lang="en-US" altLang="ko-KR" dirty="0"/>
                  <a:t>Output layer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softmax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4195187" cy="4876800"/>
              </a:xfrm>
              <a:blipFill>
                <a:blip r:embed="rId2"/>
                <a:stretch>
                  <a:fillRect l="-1511" t="-129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/>
          <p:cNvSpPr/>
          <p:nvPr/>
        </p:nvSpPr>
        <p:spPr>
          <a:xfrm>
            <a:off x="5807617" y="3190626"/>
            <a:ext cx="2538484" cy="1200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479486" y="2363230"/>
            <a:ext cx="180000" cy="2647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819490" y="3190626"/>
            <a:ext cx="180000" cy="1105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124171" y="3465978"/>
                <a:ext cx="46006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171" y="3465978"/>
                <a:ext cx="460061" cy="553998"/>
              </a:xfrm>
              <a:prstGeom prst="rect">
                <a:avLst/>
              </a:prstGeom>
              <a:blipFill>
                <a:blip r:embed="rId3"/>
                <a:stretch>
                  <a:fillRect l="-8108" r="-810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757974" y="4301288"/>
                <a:ext cx="3030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974" y="4301288"/>
                <a:ext cx="303032" cy="276999"/>
              </a:xfrm>
              <a:prstGeom prst="rect">
                <a:avLst/>
              </a:prstGeom>
              <a:blipFill>
                <a:blip r:embed="rId4"/>
                <a:stretch>
                  <a:fillRect l="-16000" r="-4000" b="-1739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313037" y="4959816"/>
                <a:ext cx="5128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3037" y="4959816"/>
                <a:ext cx="512897" cy="276999"/>
              </a:xfrm>
              <a:prstGeom prst="rect">
                <a:avLst/>
              </a:prstGeom>
              <a:blipFill>
                <a:blip r:embed="rId5"/>
                <a:stretch>
                  <a:fillRect l="-9524" b="-1739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894982" y="4382646"/>
                <a:ext cx="3637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4982" y="4382646"/>
                <a:ext cx="363754" cy="276999"/>
              </a:xfrm>
              <a:prstGeom prst="rect">
                <a:avLst/>
              </a:prstGeom>
              <a:blipFill>
                <a:blip r:embed="rId6"/>
                <a:stretch>
                  <a:fillRect l="-10000" r="-3333" b="-1818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연결선 12"/>
          <p:cNvCxnSpPr/>
          <p:nvPr/>
        </p:nvCxnSpPr>
        <p:spPr>
          <a:xfrm>
            <a:off x="5858214" y="3264767"/>
            <a:ext cx="242198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5862330" y="3392453"/>
            <a:ext cx="242198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5858208" y="3520139"/>
            <a:ext cx="242198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5854086" y="3647825"/>
            <a:ext cx="242198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5849964" y="3775511"/>
            <a:ext cx="242198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845842" y="3903197"/>
            <a:ext cx="242198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5841720" y="4030883"/>
            <a:ext cx="242198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5837598" y="4158569"/>
            <a:ext cx="242198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833476" y="4286255"/>
            <a:ext cx="242198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 flipV="1">
            <a:off x="8567352" y="2479589"/>
            <a:ext cx="0" cy="24228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4909490" y="3223162"/>
            <a:ext cx="0" cy="1056456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61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351503"/>
            <a:ext cx="7848600" cy="1927225"/>
          </a:xfrm>
        </p:spPr>
        <p:txBody>
          <a:bodyPr/>
          <a:lstStyle/>
          <a:p>
            <a:r>
              <a:rPr lang="en-US" altLang="ko-KR" sz="4000" dirty="0"/>
              <a:t>Image Classification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093745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176" y="4840076"/>
            <a:ext cx="3039585" cy="191225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440" y="1680587"/>
            <a:ext cx="3029360" cy="19897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Activation function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2" name="제목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623" b="-1139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Sigmoid activation function</a:t>
            </a:r>
          </a:p>
          <a:p>
            <a:pPr lvl="1"/>
            <a:r>
              <a:rPr lang="en-US" altLang="ko-KR" dirty="0"/>
              <a:t>Squashes the neuron’s pre-activation between 0 and 1</a:t>
            </a:r>
          </a:p>
          <a:p>
            <a:pPr lvl="1"/>
            <a:r>
              <a:rPr lang="en-US" altLang="ko-KR" dirty="0"/>
              <a:t>Always positive/Bounded/Strictly increasing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Hyperbolic tangent (‘‘</a:t>
            </a:r>
            <a:r>
              <a:rPr lang="en-US" altLang="ko-KR" dirty="0" err="1"/>
              <a:t>tanh</a:t>
            </a:r>
            <a:r>
              <a:rPr lang="en-US" altLang="ko-KR" dirty="0"/>
              <a:t>’’) activation function</a:t>
            </a:r>
          </a:p>
          <a:p>
            <a:pPr lvl="1"/>
            <a:r>
              <a:rPr lang="en-US" altLang="ko-KR" dirty="0"/>
              <a:t>Squashes the neuron’s pre-activation between -1 and 1</a:t>
            </a:r>
          </a:p>
          <a:p>
            <a:pPr lvl="1"/>
            <a:r>
              <a:rPr lang="en-US" altLang="ko-KR" dirty="0"/>
              <a:t>Bounded/Strictly increasing</a:t>
            </a:r>
          </a:p>
          <a:p>
            <a:pPr lvl="1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202135" y="2889661"/>
                <a:ext cx="2078646" cy="569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135" y="2889661"/>
                <a:ext cx="2078646" cy="569580"/>
              </a:xfrm>
              <a:prstGeom prst="rect">
                <a:avLst/>
              </a:prstGeom>
              <a:blipFill>
                <a:blip r:embed="rId5"/>
                <a:stretch>
                  <a:fillRect l="-1818" t="-4348" r="-3030" b="-1739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079157" y="5247477"/>
                <a:ext cx="3964663" cy="5866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57" y="5247477"/>
                <a:ext cx="3964663" cy="586699"/>
              </a:xfrm>
              <a:prstGeom prst="rect">
                <a:avLst/>
              </a:prstGeom>
              <a:blipFill>
                <a:blip r:embed="rId6"/>
                <a:stretch>
                  <a:fillRect t="-6383" b="-1914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6882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Activation function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2" name="제목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23" b="-1139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5910649" cy="4876800"/>
          </a:xfrm>
        </p:spPr>
        <p:txBody>
          <a:bodyPr/>
          <a:lstStyle/>
          <a:p>
            <a:r>
              <a:rPr lang="en-US" altLang="ko-KR" dirty="0"/>
              <a:t>Rectified linear activation function (</a:t>
            </a:r>
            <a:r>
              <a:rPr lang="en-US" altLang="ko-KR" dirty="0" err="1"/>
              <a:t>ReLU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Bounded below by 0</a:t>
            </a:r>
          </a:p>
          <a:p>
            <a:pPr lvl="1"/>
            <a:r>
              <a:rPr lang="en-US" altLang="ko-KR" dirty="0"/>
              <a:t>Not upper bounded</a:t>
            </a:r>
          </a:p>
          <a:p>
            <a:pPr lvl="1"/>
            <a:r>
              <a:rPr lang="en-US" altLang="ko-KR" dirty="0"/>
              <a:t>Strictly increasing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857" y="2728862"/>
            <a:ext cx="4257143" cy="31619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56417" y="4572000"/>
                <a:ext cx="31163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rectlin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417" y="4572000"/>
                <a:ext cx="3116366" cy="276999"/>
              </a:xfrm>
              <a:prstGeom prst="rect">
                <a:avLst/>
              </a:prstGeom>
              <a:blipFill>
                <a:blip r:embed="rId4"/>
                <a:stretch>
                  <a:fillRect l="-407" b="-2727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0146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Soft-max activation function at the output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For multi-class classification</a:t>
            </a:r>
          </a:p>
          <a:p>
            <a:pPr lvl="1"/>
            <a:r>
              <a:rPr lang="en-US" altLang="ko-KR" dirty="0"/>
              <a:t>We need multiple outputs (1 output per class)</a:t>
            </a:r>
          </a:p>
          <a:p>
            <a:endParaRPr lang="en-US" altLang="ko-KR" dirty="0"/>
          </a:p>
          <a:p>
            <a:r>
              <a:rPr lang="en-US" altLang="ko-KR" dirty="0"/>
              <a:t>We use the </a:t>
            </a:r>
            <a:r>
              <a:rPr lang="en-US" altLang="ko-KR" dirty="0" err="1"/>
              <a:t>softmax</a:t>
            </a:r>
            <a:r>
              <a:rPr lang="en-US" altLang="ko-KR" dirty="0"/>
              <a:t> activation function at the output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strictly positive</a:t>
            </a:r>
          </a:p>
          <a:p>
            <a:pPr lvl="1"/>
            <a:r>
              <a:rPr lang="en-US" altLang="ko-KR" dirty="0"/>
              <a:t>sums to one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416943" y="3319507"/>
                <a:ext cx="5077324" cy="23280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f>
                                      <m:f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func>
                                          <m:func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  <m:brk m:alnAt="7"/>
                                              </m:rPr>
                                              <a:rPr lang="en-US" altLang="ko-KR" b="0" i="0" smtClean="0">
                                                <a:latin typeface="Cambria Math" panose="02040503050406030204" pitchFamily="18" charset="0"/>
                                              </a:rPr>
                                              <m:t>e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ko-KR" b="0" i="0" smtClean="0">
                                                <a:latin typeface="Cambria Math" panose="02040503050406030204" pitchFamily="18" charset="0"/>
                                              </a:rPr>
                                              <m:t>xp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num>
                                      <m:den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  <m:sup/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  <m:brk m:alnAt="7"/>
                                                  </m:rPr>
                                                  <a:rPr lang="en-US" altLang="ko-KR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e</m:t>
                                                </m:r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ko-KR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xp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altLang="ko-K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altLang="ko-KR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altLang="ko-KR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𝑎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altLang="ko-KR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𝑐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</m:nary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func>
                                          <m:func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  <m:brk m:alnAt="7"/>
                                              </m:rPr>
                                              <a:rPr lang="en-US" altLang="ko-KR" b="0" i="0" smtClean="0">
                                                <a:latin typeface="Cambria Math" panose="02040503050406030204" pitchFamily="18" charset="0"/>
                                              </a:rPr>
                                              <m:t>e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ko-KR" b="0" i="0" smtClean="0">
                                                <a:latin typeface="Cambria Math" panose="02040503050406030204" pitchFamily="18" charset="0"/>
                                              </a:rPr>
                                              <m:t>xp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num>
                                      <m:den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  <m:sup/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  <m:brk m:alnAt="7"/>
                                                  </m:rPr>
                                                  <a:rPr lang="en-US" altLang="ko-KR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e</m:t>
                                                </m:r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ko-KR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xp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altLang="ko-K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altLang="ko-KR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altLang="ko-KR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𝑎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altLang="ko-KR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𝑐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</m:nary>
                                      </m:den>
                                    </m:f>
                                  </m:e>
                                </m:eqAr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en-US" altLang="ko-KR" b="0" i="0" smtClean="0">
                                            <a:latin typeface="Cambria Math" panose="02040503050406030204" pitchFamily="18" charset="0"/>
                                          </a:rPr>
                                          <m:t>e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b="0" i="0" smtClean="0">
                                            <a:latin typeface="Cambria Math" panose="02040503050406030204" pitchFamily="18" charset="0"/>
                                          </a:rPr>
                                          <m:t>xp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num>
                                  <m:den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  <m:sup/>
                                      <m:e>
                                        <m:func>
                                          <m:func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  <m:brk m:alnAt="7"/>
                                              </m:rPr>
                                              <a:rPr lang="en-US" altLang="ko-KR" b="0" i="0" smtClean="0">
                                                <a:latin typeface="Cambria Math" panose="02040503050406030204" pitchFamily="18" charset="0"/>
                                              </a:rPr>
                                              <m:t>e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ko-KR" b="0" i="0" smtClean="0">
                                                <a:latin typeface="Cambria Math" panose="02040503050406030204" pitchFamily="18" charset="0"/>
                                              </a:rPr>
                                              <m:t>xp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𝑐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nary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943" y="3319507"/>
                <a:ext cx="5077324" cy="2328010"/>
              </a:xfrm>
              <a:prstGeom prst="rect">
                <a:avLst/>
              </a:prstGeom>
              <a:blipFill>
                <a:blip r:embed="rId2"/>
                <a:stretch>
                  <a:fillRect t="-6522" b="-2880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369413" y="5986866"/>
                <a:ext cx="4582408" cy="4901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b="0" dirty="0"/>
                  <a:t>예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시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p>
                            </m:s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p>
                            </m:s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</m:sSup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</m:sSup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413" y="5986866"/>
                <a:ext cx="4582408" cy="490134"/>
              </a:xfrm>
              <a:prstGeom prst="rect">
                <a:avLst/>
              </a:prstGeom>
              <a:blipFill>
                <a:blip r:embed="rId3"/>
                <a:stretch>
                  <a:fillRect l="-3324" b="-2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5004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en-US" altLang="ko-KR" dirty="0"/>
              <a:t>Example (character recognition example)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42" name="Picture 2" descr="Artificial Neural Networ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05" y="2753248"/>
            <a:ext cx="1715761" cy="240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07057" y="5262897"/>
                <a:ext cx="14599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10×14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057" y="5262897"/>
                <a:ext cx="1459951" cy="276999"/>
              </a:xfrm>
              <a:prstGeom prst="rect">
                <a:avLst/>
              </a:prstGeom>
              <a:blipFill>
                <a:blip r:embed="rId3"/>
                <a:stretch>
                  <a:fillRect l="-1724" t="-4348" r="-862" b="-434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6865" y="1881649"/>
            <a:ext cx="4854436" cy="459535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430945" y="1881649"/>
            <a:ext cx="1587640" cy="36582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430945" y="2230734"/>
                <a:ext cx="13107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="0"|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945" y="2230734"/>
                <a:ext cx="1310743" cy="276999"/>
              </a:xfrm>
              <a:prstGeom prst="rect">
                <a:avLst/>
              </a:prstGeom>
              <a:blipFill>
                <a:blip r:embed="rId5"/>
                <a:stretch>
                  <a:fillRect l="-3846" r="-5769" b="-3478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430945" y="2560786"/>
                <a:ext cx="13107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="1"|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945" y="2560786"/>
                <a:ext cx="1310743" cy="276999"/>
              </a:xfrm>
              <a:prstGeom prst="rect">
                <a:avLst/>
              </a:prstGeom>
              <a:blipFill>
                <a:blip r:embed="rId6"/>
                <a:stretch>
                  <a:fillRect l="-3846" r="-5769" b="-3478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405540" y="4985898"/>
                <a:ext cx="13107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="9"|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540" y="4985898"/>
                <a:ext cx="1310743" cy="276999"/>
              </a:xfrm>
              <a:prstGeom prst="rect">
                <a:avLst/>
              </a:prstGeom>
              <a:blipFill>
                <a:blip r:embed="rId7"/>
                <a:stretch>
                  <a:fillRect l="-3846" r="-5769" b="-3478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021394" y="3331317"/>
                <a:ext cx="1298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394" y="3331317"/>
                <a:ext cx="129843" cy="276999"/>
              </a:xfrm>
              <a:prstGeom prst="rect">
                <a:avLst/>
              </a:prstGeom>
              <a:blipFill>
                <a:blip r:embed="rId8"/>
                <a:stretch>
                  <a:fillRect l="-25000" r="-25000" b="-434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2469581" y="3608316"/>
            <a:ext cx="113143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j-lt"/>
              </a:rPr>
              <a:t>140 inputs</a:t>
            </a:r>
            <a:endParaRPr lang="ko-KR" altLang="en-US" sz="16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16601" y="5393523"/>
            <a:ext cx="1514633" cy="6144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lt"/>
              </a:rPr>
              <a:t>Layer 1</a:t>
            </a:r>
            <a:br>
              <a:rPr lang="en-US" altLang="ko-KR" sz="1200" dirty="0">
                <a:latin typeface="+mj-lt"/>
              </a:rPr>
            </a:br>
            <a:r>
              <a:rPr lang="en-US" altLang="ko-KR" sz="1200" dirty="0">
                <a:latin typeface="+mj-lt"/>
              </a:rPr>
              <a:t>with 12 perceptrons</a:t>
            </a:r>
            <a:endParaRPr lang="ko-KR" altLang="en-US" sz="12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31234" y="5384169"/>
            <a:ext cx="2004402" cy="10409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lt"/>
              </a:rPr>
              <a:t>Layer 2</a:t>
            </a:r>
            <a:br>
              <a:rPr lang="en-US" altLang="ko-KR" sz="1200" dirty="0">
                <a:latin typeface="+mj-lt"/>
              </a:rPr>
            </a:br>
            <a:r>
              <a:rPr lang="en-US" altLang="ko-KR" sz="1200" dirty="0">
                <a:latin typeface="+mj-lt"/>
              </a:rPr>
              <a:t>with 10 perceptrons</a:t>
            </a:r>
          </a:p>
          <a:p>
            <a:r>
              <a:rPr lang="en-US" altLang="ko-KR" sz="1200" dirty="0">
                <a:latin typeface="+mj-lt"/>
              </a:rPr>
              <a:t>Each having 12 inputs</a:t>
            </a:r>
            <a:endParaRPr lang="ko-KR" altLang="en-US" sz="12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121553" y="6017255"/>
                <a:ext cx="1409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ℜ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×140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553" y="6017255"/>
                <a:ext cx="1409681" cy="276999"/>
              </a:xfrm>
              <a:prstGeom prst="rect">
                <a:avLst/>
              </a:prstGeom>
              <a:blipFill>
                <a:blip r:embed="rId9"/>
                <a:stretch>
                  <a:fillRect l="-3030" t="-2174" r="-1732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717962" y="5995658"/>
                <a:ext cx="13172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ℜ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10×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962" y="5995658"/>
                <a:ext cx="1317220" cy="276999"/>
              </a:xfrm>
              <a:prstGeom prst="rect">
                <a:avLst/>
              </a:prstGeom>
              <a:blipFill>
                <a:blip r:embed="rId10"/>
                <a:stretch>
                  <a:fillRect l="-3846" t="-9091" r="-1923" b="-1363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직사각형 14"/>
          <p:cNvSpPr/>
          <p:nvPr/>
        </p:nvSpPr>
        <p:spPr>
          <a:xfrm>
            <a:off x="5997120" y="2241250"/>
            <a:ext cx="156519" cy="3032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altLang="ko-KR" sz="1600" dirty="0" err="1"/>
              <a:t>softmax</a:t>
            </a:r>
            <a:endParaRPr lang="ko-KR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139463" y="6330837"/>
                <a:ext cx="9248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ℜ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463" y="6330837"/>
                <a:ext cx="924869" cy="276999"/>
              </a:xfrm>
              <a:prstGeom prst="rect">
                <a:avLst/>
              </a:prstGeom>
              <a:blipFill>
                <a:blip r:embed="rId11"/>
                <a:stretch>
                  <a:fillRect l="-5921" t="-2222" r="-1974"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717962" y="6299315"/>
                <a:ext cx="9301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ℜ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962" y="6299315"/>
                <a:ext cx="930191" cy="276999"/>
              </a:xfrm>
              <a:prstGeom prst="rect">
                <a:avLst/>
              </a:prstGeom>
              <a:blipFill>
                <a:blip r:embed="rId12"/>
                <a:stretch>
                  <a:fillRect l="-6757" t="-4348" r="-1351" b="-1304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0412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Example (character recognition example)</a:t>
            </a:r>
            <a:endParaRPr lang="ko-KR" altLang="en-US"/>
          </a:p>
        </p:txBody>
      </p:sp>
      <p:sp>
        <p:nvSpPr>
          <p:cNvPr id="20" name="내용 개체 틀 8">
            <a:extLst>
              <a:ext uri="{FF2B5EF4-FFF2-40B4-BE49-F238E27FC236}">
                <a16:creationId xmlns:a16="http://schemas.microsoft.com/office/drawing/2014/main" id="{D5EBBD77-7D3C-1745-9DD7-4854717F6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n-US" altLang="ko-KR" dirty="0"/>
              <a:t>3 - Layer MLP</a:t>
            </a:r>
          </a:p>
          <a:p>
            <a:pPr lvl="1"/>
            <a:r>
              <a:rPr lang="ko-KR" altLang="en-US" dirty="0"/>
              <a:t>본 프로젝트에서는 </a:t>
            </a:r>
            <a:r>
              <a:rPr lang="ko-KR" altLang="en-US" dirty="0" err="1"/>
              <a:t>은닉층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 err="1"/>
              <a:t>출력층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개로 구성된 </a:t>
            </a:r>
            <a:r>
              <a:rPr lang="en-US" altLang="ko-KR" dirty="0"/>
              <a:t>3-Layer MLP</a:t>
            </a:r>
            <a:r>
              <a:rPr lang="ko-KR" altLang="en-US" dirty="0"/>
              <a:t>를</a:t>
            </a:r>
            <a:br>
              <a:rPr lang="en-US" altLang="ko-KR" dirty="0"/>
            </a:br>
            <a:r>
              <a:rPr lang="ko-KR" altLang="en-US" dirty="0"/>
              <a:t>구성하여 </a:t>
            </a:r>
            <a:r>
              <a:rPr lang="en-US" altLang="ko-KR" dirty="0"/>
              <a:t>Handwritten Digit Recognition</a:t>
            </a:r>
            <a:r>
              <a:rPr lang="ko-KR" altLang="en-US" dirty="0"/>
              <a:t>을 수행한다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21" name="Picture 2" descr="Multi-layer Perceptron in TensorFlow: Part 2, MNIST – Machine Learning  Research Blog">
            <a:extLst>
              <a:ext uri="{FF2B5EF4-FFF2-40B4-BE49-F238E27FC236}">
                <a16:creationId xmlns:a16="http://schemas.microsoft.com/office/drawing/2014/main" id="{0E5F47F0-2F81-CC90-78BC-5DBA156CF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774" y="2902656"/>
            <a:ext cx="6415391" cy="297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3CBD810-5409-50A8-743A-27CE4DA77433}"/>
              </a:ext>
            </a:extLst>
          </p:cNvPr>
          <p:cNvSpPr txBox="1"/>
          <p:nvPr/>
        </p:nvSpPr>
        <p:spPr>
          <a:xfrm>
            <a:off x="2019532" y="6245423"/>
            <a:ext cx="1358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NanumMyeongjo" pitchFamily="2" charset="-127"/>
                <a:ea typeface="NanumMyeongjo" pitchFamily="2" charset="-127"/>
              </a:rPr>
              <a:t>Input Layer</a:t>
            </a:r>
            <a:endParaRPr lang="ko-KR" altLang="en-US" sz="1400" b="1" dirty="0">
              <a:latin typeface="NanumMyeongjo" pitchFamily="2" charset="-127"/>
              <a:ea typeface="NanumMyeongjo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7FF847-8C79-1CA0-7F41-0D2E3DBE4BD0}"/>
              </a:ext>
            </a:extLst>
          </p:cNvPr>
          <p:cNvSpPr txBox="1"/>
          <p:nvPr/>
        </p:nvSpPr>
        <p:spPr>
          <a:xfrm>
            <a:off x="4318975" y="6245423"/>
            <a:ext cx="1663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NanumMyeongjo" pitchFamily="2" charset="-127"/>
                <a:ea typeface="NanumMyeongjo" pitchFamily="2" charset="-127"/>
              </a:rPr>
              <a:t>Hidden Layer</a:t>
            </a:r>
            <a:endParaRPr lang="ko-KR" altLang="en-US" sz="1400" b="1" dirty="0">
              <a:latin typeface="NanumMyeongjo" pitchFamily="2" charset="-127"/>
              <a:ea typeface="NanumMyeongjo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F09D66-9278-6FBD-CD4C-4BE43F656421}"/>
              </a:ext>
            </a:extLst>
          </p:cNvPr>
          <p:cNvSpPr txBox="1"/>
          <p:nvPr/>
        </p:nvSpPr>
        <p:spPr>
          <a:xfrm>
            <a:off x="6790265" y="6245423"/>
            <a:ext cx="1474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NanumMyeongjo" pitchFamily="2" charset="-127"/>
                <a:ea typeface="NanumMyeongjo" pitchFamily="2" charset="-127"/>
              </a:rPr>
              <a:t>Output Layer</a:t>
            </a:r>
            <a:endParaRPr lang="ko-KR" altLang="en-US" sz="1400" b="1" dirty="0">
              <a:latin typeface="NanumMyeongjo" pitchFamily="2" charset="-127"/>
              <a:ea typeface="NanumMyeongjo" pitchFamily="2" charset="-127"/>
            </a:endParaRPr>
          </a:p>
        </p:txBody>
      </p:sp>
      <p:sp>
        <p:nvSpPr>
          <p:cNvPr id="25" name="오른쪽 중괄호 24">
            <a:extLst>
              <a:ext uri="{FF2B5EF4-FFF2-40B4-BE49-F238E27FC236}">
                <a16:creationId xmlns:a16="http://schemas.microsoft.com/office/drawing/2014/main" id="{3DA16960-BA46-0F47-9335-3A35DD2AF4D4}"/>
              </a:ext>
            </a:extLst>
          </p:cNvPr>
          <p:cNvSpPr/>
          <p:nvPr/>
        </p:nvSpPr>
        <p:spPr>
          <a:xfrm rot="5400000">
            <a:off x="5018009" y="4971711"/>
            <a:ext cx="231058" cy="21738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중괄호 25">
            <a:extLst>
              <a:ext uri="{FF2B5EF4-FFF2-40B4-BE49-F238E27FC236}">
                <a16:creationId xmlns:a16="http://schemas.microsoft.com/office/drawing/2014/main" id="{459964D9-10EF-8445-FC4C-494580C90684}"/>
              </a:ext>
            </a:extLst>
          </p:cNvPr>
          <p:cNvSpPr/>
          <p:nvPr/>
        </p:nvSpPr>
        <p:spPr>
          <a:xfrm rot="5400000">
            <a:off x="2583075" y="5737177"/>
            <a:ext cx="231058" cy="6429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중괄호 26">
            <a:extLst>
              <a:ext uri="{FF2B5EF4-FFF2-40B4-BE49-F238E27FC236}">
                <a16:creationId xmlns:a16="http://schemas.microsoft.com/office/drawing/2014/main" id="{DB1C7AEF-1D3F-967E-2577-1684E6592AE1}"/>
              </a:ext>
            </a:extLst>
          </p:cNvPr>
          <p:cNvSpPr/>
          <p:nvPr/>
        </p:nvSpPr>
        <p:spPr>
          <a:xfrm rot="5400000">
            <a:off x="7411821" y="5737177"/>
            <a:ext cx="231058" cy="6429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Picture 2" descr="Artificial Neural Networks">
            <a:extLst>
              <a:ext uri="{FF2B5EF4-FFF2-40B4-BE49-F238E27FC236}">
                <a16:creationId xmlns:a16="http://schemas.microsoft.com/office/drawing/2014/main" id="{8910D169-435A-DACD-817E-BB02CAB1C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37" y="3364755"/>
            <a:ext cx="1421087" cy="199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BC8B5B58-6911-33F2-D2E6-4609B3525DFF}"/>
              </a:ext>
            </a:extLst>
          </p:cNvPr>
          <p:cNvSpPr/>
          <p:nvPr/>
        </p:nvSpPr>
        <p:spPr>
          <a:xfrm>
            <a:off x="1811383" y="4206240"/>
            <a:ext cx="460026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AAB28A6-633B-23F8-10F4-EA0F3C8FAC11}"/>
                  </a:ext>
                </a:extLst>
              </p:cNvPr>
              <p:cNvSpPr txBox="1"/>
              <p:nvPr/>
            </p:nvSpPr>
            <p:spPr>
              <a:xfrm>
                <a:off x="347835" y="5933067"/>
                <a:ext cx="14599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10×14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AAB28A6-633B-23F8-10F4-EA0F3C8FA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5" y="5933067"/>
                <a:ext cx="1459951" cy="276999"/>
              </a:xfrm>
              <a:prstGeom prst="rect">
                <a:avLst/>
              </a:prstGeom>
              <a:blipFill>
                <a:blip r:embed="rId4"/>
                <a:stretch>
                  <a:fillRect l="-1724" t="-4348" r="-862" b="-434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E49EDAA0-1A9B-8EAB-23D9-295C513D0051}"/>
              </a:ext>
            </a:extLst>
          </p:cNvPr>
          <p:cNvSpPr txBox="1"/>
          <p:nvPr/>
        </p:nvSpPr>
        <p:spPr>
          <a:xfrm>
            <a:off x="457200" y="5431701"/>
            <a:ext cx="113143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j-lt"/>
              </a:rPr>
              <a:t>140 inputs</a:t>
            </a:r>
            <a:endParaRPr lang="ko-KR" alt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7851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Example (character recognition example)</a:t>
            </a:r>
            <a:endParaRPr lang="ko-KR" altLang="en-US"/>
          </a:p>
        </p:txBody>
      </p:sp>
      <p:sp>
        <p:nvSpPr>
          <p:cNvPr id="20" name="내용 개체 틀 8">
            <a:extLst>
              <a:ext uri="{FF2B5EF4-FFF2-40B4-BE49-F238E27FC236}">
                <a16:creationId xmlns:a16="http://schemas.microsoft.com/office/drawing/2014/main" id="{D5EBBD77-7D3C-1745-9DD7-4854717F6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D213CB4-7DD4-8DBB-0A73-788A8996F7D6}"/>
              </a:ext>
            </a:extLst>
          </p:cNvPr>
          <p:cNvSpPr/>
          <p:nvPr/>
        </p:nvSpPr>
        <p:spPr>
          <a:xfrm>
            <a:off x="5533272" y="4302458"/>
            <a:ext cx="2667053" cy="233177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D516759-C9B0-950F-2988-A884F1D52B2C}"/>
              </a:ext>
            </a:extLst>
          </p:cNvPr>
          <p:cNvSpPr/>
          <p:nvPr/>
        </p:nvSpPr>
        <p:spPr>
          <a:xfrm>
            <a:off x="692331" y="4302458"/>
            <a:ext cx="2667053" cy="233177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674D4F-0E00-E126-94CC-6D8F1A0EEE58}"/>
              </a:ext>
            </a:extLst>
          </p:cNvPr>
          <p:cNvSpPr txBox="1"/>
          <p:nvPr/>
        </p:nvSpPr>
        <p:spPr>
          <a:xfrm>
            <a:off x="1332322" y="3923442"/>
            <a:ext cx="1358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NanumMyeongjo" pitchFamily="2" charset="-127"/>
                <a:ea typeface="NanumMyeongjo" pitchFamily="2" charset="-127"/>
              </a:rPr>
              <a:t>Input Layer</a:t>
            </a:r>
            <a:endParaRPr lang="ko-KR" altLang="en-US" sz="1400" b="1" dirty="0">
              <a:latin typeface="NanumMyeongjo" pitchFamily="2" charset="-127"/>
              <a:ea typeface="NanumMyeongjo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48FDF1-6C7B-4EF3-B88D-E3E2E47BF523}"/>
              </a:ext>
            </a:extLst>
          </p:cNvPr>
          <p:cNvSpPr txBox="1"/>
          <p:nvPr/>
        </p:nvSpPr>
        <p:spPr>
          <a:xfrm>
            <a:off x="3631765" y="3923442"/>
            <a:ext cx="1663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NanumMyeongjo" pitchFamily="2" charset="-127"/>
                <a:ea typeface="NanumMyeongjo" pitchFamily="2" charset="-127"/>
              </a:rPr>
              <a:t>Hidden Layer</a:t>
            </a:r>
            <a:endParaRPr lang="ko-KR" altLang="en-US" sz="1400" b="1" dirty="0">
              <a:latin typeface="NanumMyeongjo" pitchFamily="2" charset="-127"/>
              <a:ea typeface="NanumMyeongjo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DC9006-448C-E9B7-5648-F42FDA9259B9}"/>
              </a:ext>
            </a:extLst>
          </p:cNvPr>
          <p:cNvSpPr txBox="1"/>
          <p:nvPr/>
        </p:nvSpPr>
        <p:spPr>
          <a:xfrm>
            <a:off x="6103055" y="3923442"/>
            <a:ext cx="1474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NanumMyeongjo" pitchFamily="2" charset="-127"/>
                <a:ea typeface="NanumMyeongjo" pitchFamily="2" charset="-127"/>
              </a:rPr>
              <a:t>Output Layer</a:t>
            </a:r>
            <a:endParaRPr lang="ko-KR" altLang="en-US" sz="1400" b="1" dirty="0">
              <a:latin typeface="NanumMyeongjo" pitchFamily="2" charset="-127"/>
              <a:ea typeface="NanumMyeongjo" pitchFamily="2" charset="-127"/>
            </a:endParaRPr>
          </a:p>
        </p:txBody>
      </p:sp>
      <p:sp>
        <p:nvSpPr>
          <p:cNvPr id="10" name="오른쪽 중괄호 9">
            <a:extLst>
              <a:ext uri="{FF2B5EF4-FFF2-40B4-BE49-F238E27FC236}">
                <a16:creationId xmlns:a16="http://schemas.microsoft.com/office/drawing/2014/main" id="{CEB8AE98-22CE-6107-C946-468D5ACA47FE}"/>
              </a:ext>
            </a:extLst>
          </p:cNvPr>
          <p:cNvSpPr/>
          <p:nvPr/>
        </p:nvSpPr>
        <p:spPr>
          <a:xfrm rot="5400000">
            <a:off x="4330799" y="2649730"/>
            <a:ext cx="231058" cy="21738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중괄호 10">
            <a:extLst>
              <a:ext uri="{FF2B5EF4-FFF2-40B4-BE49-F238E27FC236}">
                <a16:creationId xmlns:a16="http://schemas.microsoft.com/office/drawing/2014/main" id="{A0A06BAC-9DA5-C5C8-DB63-B0122B7C2AEC}"/>
              </a:ext>
            </a:extLst>
          </p:cNvPr>
          <p:cNvSpPr/>
          <p:nvPr/>
        </p:nvSpPr>
        <p:spPr>
          <a:xfrm rot="5400000">
            <a:off x="1895865" y="3415196"/>
            <a:ext cx="231058" cy="6429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C8190A20-89FC-A5A9-C051-7D07B992EF56}"/>
              </a:ext>
            </a:extLst>
          </p:cNvPr>
          <p:cNvSpPr/>
          <p:nvPr/>
        </p:nvSpPr>
        <p:spPr>
          <a:xfrm rot="5400000">
            <a:off x="6724611" y="3415196"/>
            <a:ext cx="231058" cy="6429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0">
            <a:extLst>
              <a:ext uri="{FF2B5EF4-FFF2-40B4-BE49-F238E27FC236}">
                <a16:creationId xmlns:a16="http://schemas.microsoft.com/office/drawing/2014/main" id="{DEEEF691-BB44-DDBF-6084-22E7908E557D}"/>
              </a:ext>
            </a:extLst>
          </p:cNvPr>
          <p:cNvGraphicFramePr>
            <a:graphicFrameLocks noGrp="1"/>
          </p:cNvGraphicFramePr>
          <p:nvPr/>
        </p:nvGraphicFramePr>
        <p:xfrm>
          <a:off x="1025276" y="4609247"/>
          <a:ext cx="1972236" cy="12655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7412">
                  <a:extLst>
                    <a:ext uri="{9D8B030D-6E8A-4147-A177-3AD203B41FA5}">
                      <a16:colId xmlns:a16="http://schemas.microsoft.com/office/drawing/2014/main" val="717182453"/>
                    </a:ext>
                  </a:extLst>
                </a:gridCol>
                <a:gridCol w="657412">
                  <a:extLst>
                    <a:ext uri="{9D8B030D-6E8A-4147-A177-3AD203B41FA5}">
                      <a16:colId xmlns:a16="http://schemas.microsoft.com/office/drawing/2014/main" val="753454068"/>
                    </a:ext>
                  </a:extLst>
                </a:gridCol>
                <a:gridCol w="657412">
                  <a:extLst>
                    <a:ext uri="{9D8B030D-6E8A-4147-A177-3AD203B41FA5}">
                      <a16:colId xmlns:a16="http://schemas.microsoft.com/office/drawing/2014/main" val="2389860515"/>
                    </a:ext>
                  </a:extLst>
                </a:gridCol>
              </a:tblGrid>
              <a:tr h="4218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0.0</a:t>
                      </a:r>
                      <a:endParaRPr lang="ko-KR" altLang="en-US" b="1" dirty="0"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0.99</a:t>
                      </a:r>
                      <a:endParaRPr lang="ko-KR" altLang="en-US" b="1" dirty="0"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0.0</a:t>
                      </a:r>
                      <a:endParaRPr lang="ko-KR" altLang="en-US" b="1" dirty="0"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980849"/>
                  </a:ext>
                </a:extLst>
              </a:tr>
              <a:tr h="4218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0.0</a:t>
                      </a:r>
                      <a:endParaRPr lang="ko-KR" altLang="en-US" b="1" dirty="0"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0.99</a:t>
                      </a:r>
                      <a:endParaRPr lang="ko-KR" altLang="en-US" b="1" dirty="0"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0.0</a:t>
                      </a:r>
                      <a:endParaRPr lang="ko-KR" altLang="en-US" b="1" dirty="0"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797095"/>
                  </a:ext>
                </a:extLst>
              </a:tr>
              <a:tr h="4218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0.0</a:t>
                      </a:r>
                      <a:endParaRPr lang="ko-KR" altLang="en-US" b="1" dirty="0"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0.89</a:t>
                      </a:r>
                      <a:endParaRPr lang="ko-KR" altLang="en-US" b="1" dirty="0"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0.0</a:t>
                      </a:r>
                      <a:endParaRPr lang="ko-KR" altLang="en-US" b="1" dirty="0"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976935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037A87CA-8A75-CD81-9BCA-0CD2A287CEE7}"/>
                  </a:ext>
                </a:extLst>
              </p14:cNvPr>
              <p14:cNvContentPartPr/>
              <p14:nvPr/>
            </p14:nvContentPartPr>
            <p14:xfrm>
              <a:off x="1966773" y="4782056"/>
              <a:ext cx="151200" cy="93852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037A87CA-8A75-CD81-9BCA-0CD2A287CEE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03773" y="4719056"/>
                <a:ext cx="276840" cy="106416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46D123A-7588-FCD5-88EA-A5F231A9D3F5}"/>
              </a:ext>
            </a:extLst>
          </p:cNvPr>
          <p:cNvSpPr txBox="1"/>
          <p:nvPr/>
        </p:nvSpPr>
        <p:spPr>
          <a:xfrm>
            <a:off x="1025276" y="6094890"/>
            <a:ext cx="1972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NanumMyeongjo" pitchFamily="2" charset="-127"/>
                <a:ea typeface="NanumMyeongjo" pitchFamily="2" charset="-127"/>
              </a:rPr>
              <a:t>28x28</a:t>
            </a:r>
            <a:r>
              <a:rPr lang="ko-KR" altLang="en-US" sz="1400" b="1" dirty="0">
                <a:latin typeface="NanumMyeongjo" pitchFamily="2" charset="-127"/>
                <a:ea typeface="NanumMyeongjo" pitchFamily="2" charset="-127"/>
              </a:rPr>
              <a:t> 숫자 데이터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2DB9D8-962E-460D-6E20-99828B3AB832}"/>
              </a:ext>
            </a:extLst>
          </p:cNvPr>
          <p:cNvSpPr txBox="1"/>
          <p:nvPr/>
        </p:nvSpPr>
        <p:spPr>
          <a:xfrm>
            <a:off x="5847561" y="6094890"/>
            <a:ext cx="1985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NanumMyeongjo" pitchFamily="2" charset="-127"/>
                <a:ea typeface="NanumMyeongjo" pitchFamily="2" charset="-127"/>
              </a:rPr>
              <a:t>예측 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3B2A7-9DB7-87E7-C809-3F86540850E3}"/>
              </a:ext>
            </a:extLst>
          </p:cNvPr>
          <p:cNvSpPr txBox="1"/>
          <p:nvPr/>
        </p:nvSpPr>
        <p:spPr>
          <a:xfrm>
            <a:off x="6103055" y="4483790"/>
            <a:ext cx="147417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NanumMyeongjo" pitchFamily="2" charset="-127"/>
                <a:ea typeface="NanumMyeongjo" pitchFamily="2" charset="-127"/>
              </a:rPr>
              <a:t>0 : 0.01</a:t>
            </a:r>
            <a:br>
              <a:rPr lang="en-US" altLang="ko-KR" sz="1400" b="1" dirty="0">
                <a:latin typeface="NanumMyeongjo" pitchFamily="2" charset="-127"/>
                <a:ea typeface="NanumMyeongjo" pitchFamily="2" charset="-127"/>
              </a:rPr>
            </a:br>
            <a:r>
              <a:rPr lang="en-US" altLang="ko-KR" sz="1400" b="1" dirty="0">
                <a:latin typeface="NanumMyeongjo" pitchFamily="2" charset="-127"/>
                <a:ea typeface="NanumMyeongjo" pitchFamily="2" charset="-127"/>
              </a:rPr>
              <a:t>1 : 0.99</a:t>
            </a:r>
            <a:br>
              <a:rPr lang="en-US" altLang="ko-KR" sz="1400" b="1" dirty="0">
                <a:latin typeface="NanumMyeongjo" pitchFamily="2" charset="-127"/>
                <a:ea typeface="NanumMyeongjo" pitchFamily="2" charset="-127"/>
              </a:rPr>
            </a:br>
            <a:r>
              <a:rPr lang="en-US" altLang="ko-KR" sz="1400" b="1" dirty="0">
                <a:latin typeface="NanumMyeongjo" pitchFamily="2" charset="-127"/>
                <a:ea typeface="NanumMyeongjo" pitchFamily="2" charset="-127"/>
              </a:rPr>
              <a:t>•</a:t>
            </a:r>
          </a:p>
          <a:p>
            <a:pPr algn="ctr"/>
            <a:r>
              <a:rPr lang="en-US" altLang="ko-KR" sz="1400" b="1" dirty="0">
                <a:latin typeface="NanumMyeongjo" pitchFamily="2" charset="-127"/>
                <a:ea typeface="NanumMyeongjo" pitchFamily="2" charset="-127"/>
              </a:rPr>
              <a:t>•</a:t>
            </a:r>
          </a:p>
          <a:p>
            <a:pPr algn="ctr"/>
            <a:r>
              <a:rPr lang="en-US" altLang="ko-KR" sz="1400" b="1" dirty="0">
                <a:latin typeface="NanumMyeongjo" pitchFamily="2" charset="-127"/>
                <a:ea typeface="NanumMyeongjo" pitchFamily="2" charset="-127"/>
              </a:rPr>
              <a:t>•</a:t>
            </a:r>
          </a:p>
          <a:p>
            <a:pPr algn="ctr"/>
            <a:r>
              <a:rPr lang="en-US" altLang="ko-KR" sz="1400" b="1" dirty="0">
                <a:latin typeface="NanumMyeongjo" pitchFamily="2" charset="-127"/>
                <a:ea typeface="NanumMyeongjo" pitchFamily="2" charset="-127"/>
              </a:rPr>
              <a:t>8 : 0.00</a:t>
            </a:r>
          </a:p>
          <a:p>
            <a:pPr algn="ctr"/>
            <a:r>
              <a:rPr lang="en-US" altLang="ko-KR" sz="1400" b="1" dirty="0">
                <a:latin typeface="NanumMyeongjo" pitchFamily="2" charset="-127"/>
                <a:ea typeface="NanumMyeongjo" pitchFamily="2" charset="-127"/>
              </a:rPr>
              <a:t>9 : 0.08</a:t>
            </a:r>
            <a:endParaRPr lang="ko-KR" altLang="en-US" sz="1400" b="1" dirty="0">
              <a:latin typeface="NanumMyeongjo" pitchFamily="2" charset="-127"/>
              <a:ea typeface="NanumMyeongjo" pitchFamily="2" charset="-127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51DFC6C7-DB55-ABA3-1F22-AC697E3CC312}"/>
              </a:ext>
            </a:extLst>
          </p:cNvPr>
          <p:cNvSpPr/>
          <p:nvPr/>
        </p:nvSpPr>
        <p:spPr>
          <a:xfrm>
            <a:off x="4022666" y="5071530"/>
            <a:ext cx="887506" cy="6018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819123D-B242-A2DF-15C4-C28EBDECB4B2}"/>
              </a:ext>
            </a:extLst>
          </p:cNvPr>
          <p:cNvSpPr/>
          <p:nvPr/>
        </p:nvSpPr>
        <p:spPr>
          <a:xfrm>
            <a:off x="6322423" y="4757330"/>
            <a:ext cx="992778" cy="1905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Multi-layer Perceptron in TensorFlow: Part 2, MNIST – Machine Learning  Research Blog">
            <a:extLst>
              <a:ext uri="{FF2B5EF4-FFF2-40B4-BE49-F238E27FC236}">
                <a16:creationId xmlns:a16="http://schemas.microsoft.com/office/drawing/2014/main" id="{89DB55EE-CD01-B555-07BC-C8D4CE6DA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564" y="1524000"/>
            <a:ext cx="6415391" cy="242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833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351503"/>
            <a:ext cx="7848600" cy="1927225"/>
          </a:xfrm>
        </p:spPr>
        <p:txBody>
          <a:bodyPr/>
          <a:lstStyle/>
          <a:p>
            <a:r>
              <a:rPr lang="en-US" altLang="ko-KR" sz="4000" dirty="0"/>
              <a:t>Training of Multi-layer perceptron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172111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do we train a neural network?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30B41C9A-146F-3842-BECD-546151C77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인공신경망을 어떻게 훈련</a:t>
            </a:r>
            <a:r>
              <a:rPr lang="en-US" altLang="ko-KR" dirty="0"/>
              <a:t>(</a:t>
            </a:r>
            <a:r>
              <a:rPr lang="ko-KR" altLang="en-US" dirty="0"/>
              <a:t>학습</a:t>
            </a:r>
            <a:r>
              <a:rPr lang="en-US" altLang="ko-KR" dirty="0"/>
              <a:t>)</a:t>
            </a:r>
            <a:r>
              <a:rPr lang="ko-KR" altLang="en-US" dirty="0"/>
              <a:t>시킬 수 있을까요</a:t>
            </a:r>
            <a:r>
              <a:rPr lang="en-US" altLang="ko-KR" dirty="0"/>
              <a:t>?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D93561-D7DF-541A-48C6-D0C9C1A353D3}"/>
              </a:ext>
            </a:extLst>
          </p:cNvPr>
          <p:cNvSpPr txBox="1"/>
          <p:nvPr/>
        </p:nvSpPr>
        <p:spPr>
          <a:xfrm>
            <a:off x="3065417" y="6324600"/>
            <a:ext cx="607858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How</a:t>
            </a:r>
            <a:r>
              <a:rPr lang="ko-KR" altLang="en-US" sz="1400" dirty="0"/>
              <a:t> </a:t>
            </a:r>
            <a:r>
              <a:rPr lang="en-US" altLang="ko-KR" sz="1400" dirty="0"/>
              <a:t>do</a:t>
            </a:r>
            <a:r>
              <a:rPr lang="ko-KR" altLang="en-US" sz="1400" dirty="0"/>
              <a:t> </a:t>
            </a:r>
            <a:r>
              <a:rPr lang="en-US" altLang="ko-KR" sz="1400" dirty="0"/>
              <a:t>we</a:t>
            </a:r>
            <a:r>
              <a:rPr lang="ko-KR" altLang="en-US" sz="1400" dirty="0"/>
              <a:t> </a:t>
            </a:r>
            <a:r>
              <a:rPr lang="en-US" altLang="ko-KR" sz="1400" dirty="0"/>
              <a:t>‘train’ neural networks?</a:t>
            </a:r>
            <a:br>
              <a:rPr lang="en-US" altLang="ko-KR" sz="1400" dirty="0"/>
            </a:br>
            <a:r>
              <a:rPr lang="ko-KR" altLang="en-US" sz="1400" dirty="0">
                <a:hlinkClick r:id="rId2"/>
              </a:rPr>
              <a:t>https://towardsdatascience.com/how-do-we-train-neural-networks-edd985562b73</a:t>
            </a:r>
            <a:br>
              <a:rPr lang="en-US" altLang="ko-KR" sz="1400" dirty="0"/>
            </a:br>
            <a:endParaRPr lang="ko-KR" altLang="en-US" sz="1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8FFE9F-9A9A-D8A8-7959-35FAA8416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647990"/>
            <a:ext cx="6987362" cy="73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A98812C-9ADC-E65A-B341-B9391E124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639" y="2474357"/>
            <a:ext cx="3633835" cy="182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0B72409A-4A05-A1A7-10C3-A25428EA7192}"/>
              </a:ext>
            </a:extLst>
          </p:cNvPr>
          <p:cNvGrpSpPr/>
          <p:nvPr/>
        </p:nvGrpSpPr>
        <p:grpSpPr>
          <a:xfrm>
            <a:off x="2560320" y="2882537"/>
            <a:ext cx="4300490" cy="2287928"/>
            <a:chOff x="2560320" y="2882537"/>
            <a:chExt cx="4300490" cy="2287928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D4D1190-B6EA-84FD-450B-8FED8070356C}"/>
                </a:ext>
              </a:extLst>
            </p:cNvPr>
            <p:cNvSpPr/>
            <p:nvPr/>
          </p:nvSpPr>
          <p:spPr>
            <a:xfrm>
              <a:off x="2560320" y="4807131"/>
              <a:ext cx="269966" cy="363334"/>
            </a:xfrm>
            <a:prstGeom prst="rect">
              <a:avLst/>
            </a:prstGeom>
            <a:solidFill>
              <a:srgbClr val="FFFF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32DE765-2F10-3180-684A-ED93D07DE9FB}"/>
                </a:ext>
              </a:extLst>
            </p:cNvPr>
            <p:cNvSpPr/>
            <p:nvPr/>
          </p:nvSpPr>
          <p:spPr>
            <a:xfrm>
              <a:off x="3561806" y="4807131"/>
              <a:ext cx="269966" cy="363334"/>
            </a:xfrm>
            <a:prstGeom prst="rect">
              <a:avLst/>
            </a:prstGeom>
            <a:solidFill>
              <a:srgbClr val="FFFF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73E8B40-7F30-DBD1-16A0-413AE68971F2}"/>
                </a:ext>
              </a:extLst>
            </p:cNvPr>
            <p:cNvSpPr/>
            <p:nvPr/>
          </p:nvSpPr>
          <p:spPr>
            <a:xfrm>
              <a:off x="4231732" y="4807131"/>
              <a:ext cx="269966" cy="363334"/>
            </a:xfrm>
            <a:prstGeom prst="rect">
              <a:avLst/>
            </a:prstGeom>
            <a:solidFill>
              <a:srgbClr val="FFFF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C5DAAB9-1081-C49D-D519-37BB4D5472AE}"/>
                </a:ext>
              </a:extLst>
            </p:cNvPr>
            <p:cNvSpPr/>
            <p:nvPr/>
          </p:nvSpPr>
          <p:spPr>
            <a:xfrm>
              <a:off x="4974138" y="4807131"/>
              <a:ext cx="269966" cy="363334"/>
            </a:xfrm>
            <a:prstGeom prst="rect">
              <a:avLst/>
            </a:prstGeom>
            <a:solidFill>
              <a:srgbClr val="FFFF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6B171FE-6AE3-5395-62CE-9621DC3BBD4C}"/>
                </a:ext>
              </a:extLst>
            </p:cNvPr>
            <p:cNvSpPr/>
            <p:nvPr/>
          </p:nvSpPr>
          <p:spPr>
            <a:xfrm>
              <a:off x="5969725" y="4807131"/>
              <a:ext cx="269966" cy="363334"/>
            </a:xfrm>
            <a:prstGeom prst="rect">
              <a:avLst/>
            </a:prstGeom>
            <a:solidFill>
              <a:srgbClr val="FFFF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A019AA7-85CA-ED0C-92A6-1CD6F27A7950}"/>
                </a:ext>
              </a:extLst>
            </p:cNvPr>
            <p:cNvSpPr/>
            <p:nvPr/>
          </p:nvSpPr>
          <p:spPr>
            <a:xfrm>
              <a:off x="6590844" y="4807131"/>
              <a:ext cx="269966" cy="363334"/>
            </a:xfrm>
            <a:prstGeom prst="rect">
              <a:avLst/>
            </a:prstGeom>
            <a:solidFill>
              <a:srgbClr val="FFFF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A8F334C-172B-8FAF-5558-A8E77CBA95F4}"/>
                </a:ext>
              </a:extLst>
            </p:cNvPr>
            <p:cNvGrpSpPr/>
            <p:nvPr/>
          </p:nvGrpSpPr>
          <p:grpSpPr>
            <a:xfrm>
              <a:off x="2695303" y="2882537"/>
              <a:ext cx="4030524" cy="1924594"/>
              <a:chOff x="2695303" y="2882537"/>
              <a:chExt cx="4030524" cy="1924594"/>
            </a:xfrm>
          </p:grpSpPr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E56F4071-E832-F8D7-7C0C-53BC1CA60F3B}"/>
                  </a:ext>
                </a:extLst>
              </p:cNvPr>
              <p:cNvCxnSpPr>
                <a:endCxn id="13" idx="0"/>
              </p:cNvCxnSpPr>
              <p:nvPr/>
            </p:nvCxnSpPr>
            <p:spPr>
              <a:xfrm>
                <a:off x="2725783" y="2882537"/>
                <a:ext cx="971006" cy="1924594"/>
              </a:xfrm>
              <a:prstGeom prst="straightConnector1">
                <a:avLst/>
              </a:prstGeom>
              <a:ln>
                <a:solidFill>
                  <a:srgbClr val="FB045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CFE718CA-16BA-533E-91F3-74C711840189}"/>
                  </a:ext>
                </a:extLst>
              </p:cNvPr>
              <p:cNvCxnSpPr>
                <a:cxnSpLocks/>
                <a:endCxn id="14" idx="0"/>
              </p:cNvCxnSpPr>
              <p:nvPr/>
            </p:nvCxnSpPr>
            <p:spPr>
              <a:xfrm>
                <a:off x="2965269" y="3080658"/>
                <a:ext cx="1401446" cy="1726473"/>
              </a:xfrm>
              <a:prstGeom prst="straightConnector1">
                <a:avLst/>
              </a:prstGeom>
              <a:ln>
                <a:solidFill>
                  <a:srgbClr val="FB045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>
                <a:extLst>
                  <a:ext uri="{FF2B5EF4-FFF2-40B4-BE49-F238E27FC236}">
                    <a16:creationId xmlns:a16="http://schemas.microsoft.com/office/drawing/2014/main" id="{12416D28-6989-3D55-05F1-0BDFA2E427E4}"/>
                  </a:ext>
                </a:extLst>
              </p:cNvPr>
              <p:cNvCxnSpPr>
                <a:cxnSpLocks/>
                <a:endCxn id="17" idx="0"/>
              </p:cNvCxnSpPr>
              <p:nvPr/>
            </p:nvCxnSpPr>
            <p:spPr>
              <a:xfrm>
                <a:off x="2830286" y="3892731"/>
                <a:ext cx="3895541" cy="914400"/>
              </a:xfrm>
              <a:prstGeom prst="straightConnector1">
                <a:avLst/>
              </a:prstGeom>
              <a:ln>
                <a:solidFill>
                  <a:srgbClr val="1CBD1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4EE71F47-0539-DA71-FBBE-83C749B4000F}"/>
                  </a:ext>
                </a:extLst>
              </p:cNvPr>
              <p:cNvCxnSpPr>
                <a:cxnSpLocks/>
                <a:endCxn id="16" idx="0"/>
              </p:cNvCxnSpPr>
              <p:nvPr/>
            </p:nvCxnSpPr>
            <p:spPr>
              <a:xfrm>
                <a:off x="2965269" y="3710044"/>
                <a:ext cx="3139439" cy="1097087"/>
              </a:xfrm>
              <a:prstGeom prst="straightConnector1">
                <a:avLst/>
              </a:prstGeom>
              <a:ln>
                <a:solidFill>
                  <a:srgbClr val="1CBD1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9C78628C-9874-576E-6534-3DBB5A27FF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5216" y="3710044"/>
                <a:ext cx="763019" cy="1097087"/>
              </a:xfrm>
              <a:prstGeom prst="straightConnector1">
                <a:avLst/>
              </a:prstGeom>
              <a:ln>
                <a:solidFill>
                  <a:srgbClr val="0F13C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9BFA9AA7-F8BB-7A5D-8316-063FEC3C3E3C}"/>
                  </a:ext>
                </a:extLst>
              </p:cNvPr>
              <p:cNvCxnSpPr>
                <a:cxnSpLocks/>
                <a:endCxn id="12" idx="0"/>
              </p:cNvCxnSpPr>
              <p:nvPr/>
            </p:nvCxnSpPr>
            <p:spPr>
              <a:xfrm flipH="1">
                <a:off x="2695303" y="2972861"/>
                <a:ext cx="1414144" cy="1834270"/>
              </a:xfrm>
              <a:prstGeom prst="straightConnector1">
                <a:avLst/>
              </a:prstGeom>
              <a:ln>
                <a:solidFill>
                  <a:srgbClr val="0F13C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4540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Training: Loss function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499338"/>
                <a:ext cx="8229600" cy="2977661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Cross entropy (classification)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,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=1,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=−∑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log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1"/>
                <a:endParaRPr lang="en-US" altLang="ko-KR" dirty="0"/>
              </a:p>
              <a:p>
                <a:r>
                  <a:rPr lang="en-US" altLang="ko-KR" dirty="0"/>
                  <a:t>Square Euclidean distance (regression)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ℜ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∑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499338"/>
                <a:ext cx="8229600" cy="2977661"/>
              </a:xfrm>
              <a:blipFill>
                <a:blip r:embed="rId2"/>
                <a:stretch>
                  <a:fillRect l="-772" t="-170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그룹 5"/>
          <p:cNvGrpSpPr/>
          <p:nvPr/>
        </p:nvGrpSpPr>
        <p:grpSpPr>
          <a:xfrm>
            <a:off x="2151237" y="1699339"/>
            <a:ext cx="5033334" cy="1800000"/>
            <a:chOff x="2151237" y="1699339"/>
            <a:chExt cx="5033334" cy="1800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51237" y="1699339"/>
              <a:ext cx="5033334" cy="180000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6360607" y="2592475"/>
              <a:ext cx="653142" cy="2612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Error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6468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Cross</a:t>
            </a:r>
            <a:r>
              <a:rPr lang="ko-KR" altLang="en-US" dirty="0"/>
              <a:t> </a:t>
            </a:r>
            <a:r>
              <a:rPr lang="en-US" altLang="ko-KR" dirty="0"/>
              <a:t>Entropy (</a:t>
            </a:r>
            <a:r>
              <a:rPr lang="ko-KR" altLang="en-US" dirty="0"/>
              <a:t>예시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ko-KR" dirty="0"/>
                  <a:t>Label: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altLang="ko-KR" dirty="0"/>
                  <a:t>= [1,0,0] : class 1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ko-KR" dirty="0"/>
                  <a:t> = [0,1,0] : class 2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ko-KR" dirty="0"/>
                  <a:t> = [0,0,1] : class 3</a:t>
                </a:r>
              </a:p>
              <a:p>
                <a:pPr lvl="1"/>
                <a:endParaRPr lang="en-US" altLang="ko-KR" dirty="0"/>
              </a:p>
              <a:p>
                <a:r>
                  <a:rPr lang="ko-KR" altLang="en-US" dirty="0"/>
                  <a:t>예시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Network 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b="0" i="0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]=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 [0.3, 0.6, 0.1]</m:t>
                    </m:r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Loss</a:t>
                </a:r>
              </a:p>
              <a:p>
                <a:pPr lvl="3"/>
                <a:r>
                  <a:rPr lang="en-US" altLang="ko-KR" dirty="0"/>
                  <a:t>If ground truth is class 1 (i.e., y = [1,0,0])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→−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0.3=1.20</m:t>
                    </m:r>
                  </m:oMath>
                </a14:m>
                <a:r>
                  <a:rPr lang="en-US" altLang="ko-KR" dirty="0"/>
                  <a:t>4 </a:t>
                </a:r>
              </a:p>
              <a:p>
                <a:pPr lvl="3"/>
                <a:r>
                  <a:rPr lang="en-US" altLang="ko-KR" dirty="0"/>
                  <a:t>If ground truth is class 2 (i.e., y = [0,1,0])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→−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0.6=0.511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pPr lvl="3"/>
                <a:r>
                  <a:rPr lang="en-US" altLang="ko-KR" dirty="0"/>
                  <a:t>If ground truth is class 3 (i.e., y = [0,0,1])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→−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0.1=2.30</m:t>
                    </m:r>
                  </m:oMath>
                </a14:m>
                <a:r>
                  <a:rPr lang="en-US" altLang="ko-KR" dirty="0"/>
                  <a:t>3 </a:t>
                </a:r>
              </a:p>
              <a:p>
                <a:pPr lvl="1"/>
                <a:r>
                  <a:rPr lang="en-US" altLang="ko-KR" dirty="0"/>
                  <a:t>Network output:</a:t>
                </a:r>
                <a14:m>
                  <m:oMath xmlns:m="http://schemas.openxmlformats.org/officeDocument/2006/math">
                    <m:r>
                      <a:rPr lang="en-US" altLang="ko-KR" b="0" i="0" dirty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en-US" altLang="ko-KR" dirty="0"/>
                  <a:t>= [0.01, 0.98, 0.01]</a:t>
                </a:r>
              </a:p>
              <a:p>
                <a:pPr lvl="2"/>
                <a:r>
                  <a:rPr lang="en-US" altLang="ko-KR" dirty="0"/>
                  <a:t>Loss</a:t>
                </a:r>
              </a:p>
              <a:p>
                <a:pPr lvl="3"/>
                <a:r>
                  <a:rPr lang="en-US" altLang="ko-KR" dirty="0"/>
                  <a:t>If ground truth is class 1 (i.e., y = [1,0,0])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→−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0.01=4.605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pPr lvl="3"/>
                <a:r>
                  <a:rPr lang="en-US" altLang="ko-KR" dirty="0"/>
                  <a:t>If ground truth is class 2 (i.e., y = [0,1,0])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→−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0.98=0.020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pPr lvl="3"/>
                <a:r>
                  <a:rPr lang="en-US" altLang="ko-KR" dirty="0"/>
                  <a:t>If ground truth is class 3 (i.e., y = [0,0,1])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→−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0.01=4.605</m:t>
                    </m:r>
                  </m:oMath>
                </a14:m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155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4572000" y="2136462"/>
                <a:ext cx="321229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3600" i="1">
                          <a:latin typeface="Cambria Math" panose="02040503050406030204" pitchFamily="18" charset="0"/>
                        </a:rPr>
                        <m:t>=−∑</m:t>
                      </m:r>
                      <m:sSub>
                        <m:sSub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3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ko-KR" sz="3600">
                          <a:latin typeface="Cambria Math" panose="02040503050406030204" pitchFamily="18" charset="0"/>
                        </a:rPr>
                        <m:t>log</m:t>
                      </m:r>
                      <m:sSub>
                        <m:sSubPr>
                          <m:ctrlPr>
                            <a:rPr lang="en-US" altLang="ko-KR" sz="3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36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136462"/>
                <a:ext cx="3212290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4756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is Image Classification?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이미지를 입력으로 받아 여러 클래스 중 하나로 분류하는 것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DC891C-DBDE-4AB3-F35F-332F51432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41" y="2987431"/>
            <a:ext cx="2139350" cy="212283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E99460F-514A-2DB6-FCE0-E88BD2ACA99E}"/>
              </a:ext>
            </a:extLst>
          </p:cNvPr>
          <p:cNvSpPr/>
          <p:nvPr/>
        </p:nvSpPr>
        <p:spPr>
          <a:xfrm>
            <a:off x="3653245" y="3454121"/>
            <a:ext cx="2139350" cy="118358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F87287-8C2B-01D5-BD8F-1913293AC1F9}"/>
              </a:ext>
            </a:extLst>
          </p:cNvPr>
          <p:cNvSpPr txBox="1"/>
          <p:nvPr/>
        </p:nvSpPr>
        <p:spPr>
          <a:xfrm>
            <a:off x="3902137" y="2940710"/>
            <a:ext cx="164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Black Box</a:t>
            </a:r>
            <a:endParaRPr lang="ko-KR" altLang="en-US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5A16A95C-C1AD-0FEA-EE3D-71D5E74FD6CC}"/>
              </a:ext>
            </a:extLst>
          </p:cNvPr>
          <p:cNvSpPr/>
          <p:nvPr/>
        </p:nvSpPr>
        <p:spPr>
          <a:xfrm>
            <a:off x="2928256" y="3884804"/>
            <a:ext cx="531223" cy="3222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73A1DDE-5C84-76F5-CBAE-3D7F37FB2317}"/>
              </a:ext>
            </a:extLst>
          </p:cNvPr>
          <p:cNvSpPr/>
          <p:nvPr/>
        </p:nvSpPr>
        <p:spPr>
          <a:xfrm>
            <a:off x="5986361" y="3884803"/>
            <a:ext cx="531223" cy="3222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1268DD-111F-1965-29CF-E5DE385D332A}"/>
              </a:ext>
            </a:extLst>
          </p:cNvPr>
          <p:cNvSpPr txBox="1"/>
          <p:nvPr/>
        </p:nvSpPr>
        <p:spPr>
          <a:xfrm>
            <a:off x="6449394" y="3861245"/>
            <a:ext cx="164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“Cat”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724105-A192-7B47-9D83-45A75F541850}"/>
              </a:ext>
            </a:extLst>
          </p:cNvPr>
          <p:cNvSpPr txBox="1"/>
          <p:nvPr/>
        </p:nvSpPr>
        <p:spPr>
          <a:xfrm>
            <a:off x="1215743" y="2116674"/>
            <a:ext cx="9144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input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8DEA2A-000D-D628-2A79-ABBAB3D38DF9}"/>
              </a:ext>
            </a:extLst>
          </p:cNvPr>
          <p:cNvSpPr txBox="1"/>
          <p:nvPr/>
        </p:nvSpPr>
        <p:spPr>
          <a:xfrm>
            <a:off x="6812977" y="2223854"/>
            <a:ext cx="9144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output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984179-683F-E3CA-F7C8-ACF9FB81EACC}"/>
              </a:ext>
            </a:extLst>
          </p:cNvPr>
          <p:cNvSpPr txBox="1"/>
          <p:nvPr/>
        </p:nvSpPr>
        <p:spPr>
          <a:xfrm>
            <a:off x="1207616" y="522890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이미지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39C84D-3D65-33BE-F7BE-D787C2F00EE1}"/>
              </a:ext>
            </a:extLst>
          </p:cNvPr>
          <p:cNvSpPr txBox="1"/>
          <p:nvPr/>
        </p:nvSpPr>
        <p:spPr>
          <a:xfrm>
            <a:off x="6812977" y="522890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클래스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69048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Cross entropy (</a:t>
            </a:r>
            <a:r>
              <a:rPr lang="ko-KR" altLang="en-US" dirty="0"/>
              <a:t>예시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457200" y="1600200"/>
              <a:ext cx="8229600" cy="218859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7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If ground truth is class 1 </a:t>
                          </a:r>
                        </a:p>
                        <a:p>
                          <a:pPr latinLnBrk="1"/>
                          <a:r>
                            <a:rPr lang="en-US" altLang="ko-KR" dirty="0"/>
                            <a:t>(i.e., y = [1,0,0]) 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If ground truth is class 2 </a:t>
                          </a:r>
                        </a:p>
                        <a:p>
                          <a:pPr latinLnBrk="1"/>
                          <a:r>
                            <a:rPr lang="en-US" altLang="ko-KR" dirty="0"/>
                            <a:t>(i.e., y = [0,1,0]) 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If ground truth is class 3 </a:t>
                          </a:r>
                        </a:p>
                        <a:p>
                          <a:pPr latinLnBrk="1"/>
                          <a:r>
                            <a:rPr lang="en-US" altLang="ko-KR" dirty="0"/>
                            <a:t>(i.e., y = [0,0,1]) 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sSub>
                                  <m:sSubPr>
                                    <m:ctrlP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sSub>
                                  <m:sSubPr>
                                    <m:ctrlP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  <m:t> ]=</m:t>
                                </m:r>
                                <m:r>
                                  <a:rPr lang="en-US" altLang="ko-KR" i="1" dirty="0" smtClean="0">
                                    <a:latin typeface="Cambria Math" panose="02040503050406030204" pitchFamily="18" charset="0"/>
                                  </a:rPr>
                                  <m:t> [0.3, 0.6, 0.1]</m:t>
                                </m:r>
                              </m:oMath>
                            </m:oMathPara>
                          </a14:m>
                          <a:endParaRPr lang="en-US" altLang="ko-K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 xmlns:m="http://schemas.openxmlformats.org/officeDocument/2006/math"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 0.3=1.20</m:t>
                              </m:r>
                            </m:oMath>
                          </a14:m>
                          <a:r>
                            <a:rPr lang="en-US" altLang="ko-KR" dirty="0"/>
                            <a:t>4 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 xmlns:m="http://schemas.openxmlformats.org/officeDocument/2006/math"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 0.6=0.511</m:t>
                              </m:r>
                            </m:oMath>
                          </a14:m>
                          <a:r>
                            <a:rPr lang="en-US" altLang="ko-KR" dirty="0"/>
                            <a:t> 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 xmlns:m="http://schemas.openxmlformats.org/officeDocument/2006/math"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 0.1=2.30</m:t>
                              </m:r>
                            </m:oMath>
                          </a14:m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altLang="ko-KR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sSub>
                                  <m:sSubPr>
                                    <m:ctrlPr>
                                      <a:rPr lang="en-US" altLang="ko-KR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sSub>
                                  <m:sSubPr>
                                    <m:ctrlPr>
                                      <a:rPr lang="en-US" altLang="ko-KR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i="1" dirty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  <m:t> ]</m:t>
                                </m:r>
                              </m:oMath>
                            </m:oMathPara>
                          </a14:m>
                          <a:endParaRPr lang="en-US" altLang="ko-KR" dirty="0"/>
                        </a:p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= [0.01, 0.98, 0.01]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 xmlns:m="http://schemas.openxmlformats.org/officeDocument/2006/math"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 0.01=4.605</m:t>
                              </m:r>
                            </m:oMath>
                          </a14:m>
                          <a:r>
                            <a:rPr lang="en-US" altLang="ko-KR" dirty="0"/>
                            <a:t> 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 0.98=0.020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 0.01=4.605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457200" y="1600200"/>
              <a:ext cx="8229600" cy="218859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7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If ground truth is class 1 </a:t>
                          </a:r>
                        </a:p>
                        <a:p>
                          <a:pPr latinLnBrk="1"/>
                          <a:r>
                            <a:rPr lang="en-US" altLang="ko-KR" dirty="0"/>
                            <a:t>(i.e., y = [1,0,0]) 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If ground truth is class 2 </a:t>
                          </a:r>
                        </a:p>
                        <a:p>
                          <a:pPr latinLnBrk="1"/>
                          <a:r>
                            <a:rPr lang="en-US" altLang="ko-KR" dirty="0"/>
                            <a:t>(i.e., y = [0,1,0]) 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If ground truth is class 3 </a:t>
                          </a:r>
                        </a:p>
                        <a:p>
                          <a:pPr latinLnBrk="1"/>
                          <a:r>
                            <a:rPr lang="en-US" altLang="ko-KR" dirty="0"/>
                            <a:t>(i.e., y = [0,0,1]) 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34111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617" t="-150000" r="-301852" b="-1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100617" t="-150000" r="-201852" b="-1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200617" t="-150000" r="-101852" b="-1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300617" t="-150000" r="-1852" b="-11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617" t="-245098" r="-301852" b="-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100617" t="-245098" r="-201852" b="-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200617" t="-245098" r="-101852" b="-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300617" t="-245098" r="-1852" b="-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724965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Forward/Backward propagation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Chain rule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55" y="2035212"/>
            <a:ext cx="8190000" cy="25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336882" y="5277290"/>
                <a:ext cx="5460639" cy="584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sup>
                      </m:sSup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𝑑𝑊</m:t>
                          </m:r>
                        </m:den>
                      </m:f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882" y="5277290"/>
                <a:ext cx="5460639" cy="584327"/>
              </a:xfrm>
              <a:prstGeom prst="rect">
                <a:avLst/>
              </a:prstGeom>
              <a:blipFill>
                <a:blip r:embed="rId3"/>
                <a:stretch>
                  <a:fillRect t="-2128" b="-1489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0206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7877" y="10045"/>
            <a:ext cx="7008246" cy="180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58653" y="1810045"/>
            <a:ext cx="5606597" cy="14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58652" y="3250045"/>
            <a:ext cx="5606597" cy="14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58651" y="4753551"/>
            <a:ext cx="560659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1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8700" y="3350852"/>
            <a:ext cx="5606599" cy="144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701" y="1810045"/>
            <a:ext cx="5606597" cy="14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8700" y="4891659"/>
            <a:ext cx="5606597" cy="144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7877" y="10045"/>
            <a:ext cx="7008246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4671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Forward/Backward propagation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31" y="1600200"/>
            <a:ext cx="4312434" cy="18080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831" y="4259103"/>
            <a:ext cx="4312434" cy="18080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56152" y="3518765"/>
            <a:ext cx="2632668" cy="37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Forward propagation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382071" y="6391420"/>
            <a:ext cx="2632668" cy="37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Backward propagation</a:t>
            </a: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70171" y="1828800"/>
            <a:ext cx="321548" cy="371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672486" y="3000427"/>
            <a:ext cx="321548" cy="371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430945" y="4259103"/>
            <a:ext cx="482320" cy="635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72486" y="5541912"/>
            <a:ext cx="482320" cy="635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813545" y="4214607"/>
            <a:ext cx="482320" cy="635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690080" y="3233716"/>
                <a:ext cx="286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080" y="3233716"/>
                <a:ext cx="286360" cy="276999"/>
              </a:xfrm>
              <a:prstGeom prst="rect">
                <a:avLst/>
              </a:prstGeom>
              <a:blipFill>
                <a:blip r:embed="rId4"/>
                <a:stretch>
                  <a:fillRect l="-17391" r="-17391" b="-434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883123" y="2101890"/>
                <a:ext cx="1747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123" y="2101890"/>
                <a:ext cx="174727" cy="276999"/>
              </a:xfrm>
              <a:prstGeom prst="rect">
                <a:avLst/>
              </a:prstGeom>
              <a:blipFill>
                <a:blip r:embed="rId5"/>
                <a:stretch>
                  <a:fillRect l="-20000" r="-26667" b="-2173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913265" y="4631258"/>
                <a:ext cx="319767" cy="5740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3265" y="4631258"/>
                <a:ext cx="319767" cy="574003"/>
              </a:xfrm>
              <a:prstGeom prst="rect">
                <a:avLst/>
              </a:prstGeom>
              <a:blipFill>
                <a:blip r:embed="rId6"/>
                <a:stretch>
                  <a:fillRect l="-23077" t="-2174" r="-23077" b="-1956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273734" y="4631258"/>
                <a:ext cx="316369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734" y="4631258"/>
                <a:ext cx="316369" cy="526683"/>
              </a:xfrm>
              <a:prstGeom prst="rect">
                <a:avLst/>
              </a:prstGeom>
              <a:blipFill>
                <a:blip r:embed="rId7"/>
                <a:stretch>
                  <a:fillRect l="-19231" t="-2326" r="-11538" b="-1395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777990" y="5836327"/>
                <a:ext cx="1220591" cy="589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r>
                  <a:rPr lang="en-US" altLang="ko-KR" sz="24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den>
                    </m:f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990" y="5836327"/>
                <a:ext cx="1220591" cy="589072"/>
              </a:xfrm>
              <a:prstGeom prst="rect">
                <a:avLst/>
              </a:prstGeom>
              <a:blipFill>
                <a:blip r:embed="rId8"/>
                <a:stretch>
                  <a:fillRect l="-7216" t="-2128" r="-5155" b="-1489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/>
          <p:cNvSpPr/>
          <p:nvPr/>
        </p:nvSpPr>
        <p:spPr>
          <a:xfrm>
            <a:off x="3707841" y="4381081"/>
            <a:ext cx="2140299" cy="10550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707841" y="1700416"/>
            <a:ext cx="2140299" cy="10550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935801" y="2101889"/>
                <a:ext cx="15679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801" y="2101889"/>
                <a:ext cx="1567929" cy="276999"/>
              </a:xfrm>
              <a:prstGeom prst="rect">
                <a:avLst/>
              </a:prstGeom>
              <a:blipFill>
                <a:blip r:embed="rId9"/>
                <a:stretch>
                  <a:fillRect l="-2419" r="-4032" b="-3478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172601" y="4658054"/>
                <a:ext cx="302968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601" y="4658054"/>
                <a:ext cx="302968" cy="526683"/>
              </a:xfrm>
              <a:prstGeom prst="rect">
                <a:avLst/>
              </a:prstGeom>
              <a:blipFill>
                <a:blip r:embed="rId10"/>
                <a:stretch>
                  <a:fillRect l="-16000" t="-2326" r="-16000" b="-1395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883872" y="4658054"/>
                <a:ext cx="414601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872" y="4658054"/>
                <a:ext cx="414601" cy="526683"/>
              </a:xfrm>
              <a:prstGeom prst="rect">
                <a:avLst/>
              </a:prstGeom>
              <a:blipFill>
                <a:blip r:embed="rId11"/>
                <a:stretch>
                  <a:fillRect l="-11765" t="-2326" r="-8824" b="-1395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57204" y="3518765"/>
                <a:ext cx="1698943" cy="6378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den>
                      </m:f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04" y="3518765"/>
                <a:ext cx="1698943" cy="637867"/>
              </a:xfrm>
              <a:prstGeom prst="rect">
                <a:avLst/>
              </a:prstGeom>
              <a:blipFill>
                <a:blip r:embed="rId12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/>
          <p:cNvCxnSpPr/>
          <p:nvPr/>
        </p:nvCxnSpPr>
        <p:spPr>
          <a:xfrm>
            <a:off x="1180298" y="4180190"/>
            <a:ext cx="990146" cy="714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444069" y="2105870"/>
                <a:ext cx="1699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069" y="2105870"/>
                <a:ext cx="169918" cy="276999"/>
              </a:xfrm>
              <a:prstGeom prst="rect">
                <a:avLst/>
              </a:prstGeom>
              <a:blipFill>
                <a:blip r:embed="rId13"/>
                <a:stretch>
                  <a:fillRect l="-14286" r="-1428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/>
          <p:cNvSpPr/>
          <p:nvPr/>
        </p:nvSpPr>
        <p:spPr>
          <a:xfrm>
            <a:off x="2893542" y="1776789"/>
            <a:ext cx="462610" cy="400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1970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4000" dirty="0"/>
              <a:t>Feed-forward </a:t>
            </a:r>
            <a:r>
              <a:rPr lang="en-US" altLang="ko-KR" sz="4000"/>
              <a:t>neural network</a:t>
            </a:r>
            <a:endParaRPr lang="ko-KR" altLang="en-US" sz="4000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7488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화살표 연결선 43"/>
          <p:cNvCxnSpPr/>
          <p:nvPr/>
        </p:nvCxnSpPr>
        <p:spPr>
          <a:xfrm flipV="1">
            <a:off x="2925277" y="3059020"/>
            <a:ext cx="1075714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ko-KR" dirty="0"/>
              <a:t>Forward propagation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2909404" y="2393202"/>
            <a:ext cx="1091587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2909404" y="3681673"/>
            <a:ext cx="1091587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1649658" y="2437652"/>
            <a:ext cx="73761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1642831" y="3639027"/>
            <a:ext cx="71253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그림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06" y="2193061"/>
            <a:ext cx="523875" cy="409575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755" y="3415189"/>
            <a:ext cx="561975" cy="447675"/>
          </a:xfrm>
          <a:prstGeom prst="rect">
            <a:avLst/>
          </a:prstGeom>
        </p:spPr>
      </p:pic>
      <p:sp>
        <p:nvSpPr>
          <p:cNvPr id="109" name="직사각형 108"/>
          <p:cNvSpPr/>
          <p:nvPr/>
        </p:nvSpPr>
        <p:spPr>
          <a:xfrm>
            <a:off x="5332344" y="2167773"/>
            <a:ext cx="634010" cy="1729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dirty="0"/>
              <a:t>Soft Max</a:t>
            </a:r>
            <a:endParaRPr lang="ko-KR" altLang="en-US" dirty="0"/>
          </a:p>
        </p:txBody>
      </p:sp>
      <p:cxnSp>
        <p:nvCxnSpPr>
          <p:cNvPr id="111" name="직선 화살표 연결선 110"/>
          <p:cNvCxnSpPr/>
          <p:nvPr/>
        </p:nvCxnSpPr>
        <p:spPr>
          <a:xfrm>
            <a:off x="4539438" y="2437652"/>
            <a:ext cx="806082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1834" y="2064963"/>
            <a:ext cx="295646" cy="28843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6597" y="3350382"/>
            <a:ext cx="290883" cy="26179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7658" y="2680671"/>
            <a:ext cx="298324" cy="3056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8375" y="2087202"/>
            <a:ext cx="306000" cy="306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4120" y="3333026"/>
            <a:ext cx="357000" cy="306000"/>
          </a:xfrm>
          <a:prstGeom prst="rect">
            <a:avLst/>
          </a:prstGeom>
        </p:spPr>
      </p:pic>
      <p:sp>
        <p:nvSpPr>
          <p:cNvPr id="55" name="순서도: 수동 연산 54"/>
          <p:cNvSpPr/>
          <p:nvPr/>
        </p:nvSpPr>
        <p:spPr>
          <a:xfrm rot="16200000">
            <a:off x="1447225" y="2754984"/>
            <a:ext cx="2402385" cy="503802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Layer 1</a:t>
            </a:r>
            <a:endParaRPr lang="ko-KR" altLang="en-US" dirty="0"/>
          </a:p>
        </p:txBody>
      </p:sp>
      <p:sp>
        <p:nvSpPr>
          <p:cNvPr id="56" name="순서도: 수동 연산 55"/>
          <p:cNvSpPr/>
          <p:nvPr/>
        </p:nvSpPr>
        <p:spPr>
          <a:xfrm rot="16200000">
            <a:off x="3072865" y="2754984"/>
            <a:ext cx="2402385" cy="503802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Layer 2</a:t>
            </a:r>
            <a:endParaRPr lang="ko-KR" altLang="en-US" dirty="0"/>
          </a:p>
        </p:txBody>
      </p:sp>
      <p:cxnSp>
        <p:nvCxnSpPr>
          <p:cNvPr id="57" name="직선 화살표 연결선 56"/>
          <p:cNvCxnSpPr/>
          <p:nvPr/>
        </p:nvCxnSpPr>
        <p:spPr>
          <a:xfrm>
            <a:off x="4525959" y="3664739"/>
            <a:ext cx="806082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3045" y="4912453"/>
            <a:ext cx="3516953" cy="371623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531" y="5632743"/>
            <a:ext cx="3516953" cy="31535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2667" y="6273687"/>
            <a:ext cx="3516953" cy="313821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01784" y="2118385"/>
            <a:ext cx="1424158" cy="1864884"/>
          </a:xfrm>
          <a:prstGeom prst="rect">
            <a:avLst/>
          </a:prstGeom>
        </p:spPr>
      </p:pic>
      <p:cxnSp>
        <p:nvCxnSpPr>
          <p:cNvPr id="37" name="직선 화살표 연결선 36"/>
          <p:cNvCxnSpPr/>
          <p:nvPr/>
        </p:nvCxnSpPr>
        <p:spPr>
          <a:xfrm>
            <a:off x="5970384" y="2437652"/>
            <a:ext cx="33140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5983523" y="3714080"/>
            <a:ext cx="33140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604802" y="4232149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Output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567159" y="4826643"/>
            <a:ext cx="3784922" cy="18866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601524" y="4836428"/>
            <a:ext cx="4334131" cy="188667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978A2F-A8AA-45A3-80F6-C98F958FEE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58375" y="5912736"/>
            <a:ext cx="4013809" cy="241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F82ED08-BE14-4E9D-821C-CEC67EC61DA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44120" y="5409627"/>
            <a:ext cx="4020318" cy="24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29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그림 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29" y="5123361"/>
            <a:ext cx="4074196" cy="101744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Forward propagation matrix </a:t>
            </a:r>
            <a:r>
              <a:rPr lang="en-US" altLang="ko-KR" dirty="0" err="1"/>
              <a:t>repr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2925277" y="3059020"/>
            <a:ext cx="1075714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>
            <a:off x="2909404" y="2393202"/>
            <a:ext cx="1091587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2909404" y="3681673"/>
            <a:ext cx="1091587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1649658" y="2437652"/>
            <a:ext cx="73761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1642831" y="3639027"/>
            <a:ext cx="71253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206" y="2193061"/>
            <a:ext cx="523875" cy="40957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755" y="3415189"/>
            <a:ext cx="561975" cy="44767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332344" y="2167773"/>
            <a:ext cx="634010" cy="1729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dirty="0"/>
              <a:t>Soft Max</a:t>
            </a:r>
            <a:endParaRPr lang="ko-KR" altLang="en-US" dirty="0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4539438" y="2437652"/>
            <a:ext cx="806082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1834" y="2064963"/>
            <a:ext cx="295646" cy="28843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6597" y="3350382"/>
            <a:ext cx="290883" cy="26179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7658" y="2680671"/>
            <a:ext cx="298324" cy="3056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8375" y="2087202"/>
            <a:ext cx="306000" cy="306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4120" y="3333026"/>
            <a:ext cx="357000" cy="306000"/>
          </a:xfrm>
          <a:prstGeom prst="rect">
            <a:avLst/>
          </a:prstGeom>
        </p:spPr>
      </p:pic>
      <p:sp>
        <p:nvSpPr>
          <p:cNvPr id="22" name="순서도: 수동 연산 21"/>
          <p:cNvSpPr/>
          <p:nvPr/>
        </p:nvSpPr>
        <p:spPr>
          <a:xfrm rot="16200000">
            <a:off x="1447225" y="2754984"/>
            <a:ext cx="2402385" cy="503802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Layer 1</a:t>
            </a:r>
            <a:endParaRPr lang="ko-KR" altLang="en-US" dirty="0"/>
          </a:p>
        </p:txBody>
      </p:sp>
      <p:sp>
        <p:nvSpPr>
          <p:cNvPr id="23" name="순서도: 수동 연산 22"/>
          <p:cNvSpPr/>
          <p:nvPr/>
        </p:nvSpPr>
        <p:spPr>
          <a:xfrm rot="16200000">
            <a:off x="3072865" y="2754984"/>
            <a:ext cx="2402385" cy="503802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Layer 2</a:t>
            </a:r>
            <a:endParaRPr lang="ko-KR" altLang="en-US" dirty="0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4525959" y="3664739"/>
            <a:ext cx="806082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01784" y="2118385"/>
            <a:ext cx="1424158" cy="1864884"/>
          </a:xfrm>
          <a:prstGeom prst="rect">
            <a:avLst/>
          </a:prstGeom>
        </p:spPr>
      </p:pic>
      <p:cxnSp>
        <p:nvCxnSpPr>
          <p:cNvPr id="31" name="직선 화살표 연결선 30"/>
          <p:cNvCxnSpPr/>
          <p:nvPr/>
        </p:nvCxnSpPr>
        <p:spPr>
          <a:xfrm>
            <a:off x="5970384" y="2437652"/>
            <a:ext cx="33140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5983523" y="3714080"/>
            <a:ext cx="33140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604802" y="4232149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Output</a:t>
            </a:r>
            <a:endParaRPr lang="ko-KR" altLang="en-US" sz="1400" dirty="0"/>
          </a:p>
        </p:txBody>
      </p:sp>
      <p:sp>
        <p:nvSpPr>
          <p:cNvPr id="34" name="직사각형 33"/>
          <p:cNvSpPr/>
          <p:nvPr/>
        </p:nvSpPr>
        <p:spPr>
          <a:xfrm>
            <a:off x="97276" y="4899525"/>
            <a:ext cx="4088186" cy="14214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4274057" y="4899919"/>
            <a:ext cx="4795230" cy="142108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 descr="https://latex.codecogs.com/gif.latex?%5Cdpi%7B300%7D%20%5Cbegin%7Bbmatrix%7D%20z_1%5C%5Cz_2%20%5Cend%7Bbmatrix%7D%20%3D%5Cvarphi%5CBigg%28%20%5Cbegin%7Bbmatrix%7D%20u_%7B11%7D%26u_%7B12%7D%26u_%7B13%7D%5C%5C%20u_%7B21%7D%26u_%7B22%7D%26u_%7B23%7D%20%5Cend%7Bbmatrix%7D%20%5Cbegin%7Bbmatrix%7D%20y_1%5C%5C%20y_2%5C%5C%20y_3%20%5Cend%7Bbmatrix%7D%20&amp;plus;%20%5Cbegin%7Bbmatrix%7D%20c_1%20%5C%5C%20c_2%20%5Cend%7Bbmatrix%7D%20%5CBigg%29">
            <a:extLst>
              <a:ext uri="{FF2B5EF4-FFF2-40B4-BE49-F238E27FC236}">
                <a16:creationId xmlns:a16="http://schemas.microsoft.com/office/drawing/2014/main" id="{AC56D9C6-974F-42F2-B6E7-774323EEA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156525"/>
            <a:ext cx="4395417" cy="90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9202ACB-BC1B-4610-8FDF-FA5001CDFADD}"/>
              </a:ext>
            </a:extLst>
          </p:cNvPr>
          <p:cNvSpPr/>
          <p:nvPr/>
        </p:nvSpPr>
        <p:spPr>
          <a:xfrm>
            <a:off x="5345520" y="5123361"/>
            <a:ext cx="381949" cy="9074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7645BBA-B5B9-48C5-9574-7F2EA0D66EAD}"/>
              </a:ext>
            </a:extLst>
          </p:cNvPr>
          <p:cNvSpPr/>
          <p:nvPr/>
        </p:nvSpPr>
        <p:spPr>
          <a:xfrm>
            <a:off x="8738274" y="5088290"/>
            <a:ext cx="229144" cy="9074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15768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700" dirty="0"/>
              <a:t>Ex 1.</a:t>
            </a:r>
            <a:br>
              <a:rPr lang="en-US" altLang="ko-KR" sz="4700" dirty="0"/>
            </a:br>
            <a:r>
              <a:rPr lang="en-US" altLang="ko-KR" sz="4700" dirty="0" err="1"/>
              <a:t>PyTorch</a:t>
            </a:r>
            <a:r>
              <a:rPr lang="en-US" altLang="ko-KR" sz="4700" dirty="0"/>
              <a:t> MNIST Classification</a:t>
            </a:r>
            <a:endParaRPr lang="en" altLang="ko-Kore-KR" sz="47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Multi-layer Perceptron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08107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The ideal machine learning pipeline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8AD0DA-30B2-4966-4A2C-3092E81A1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D30AECD-9FE8-F0DD-5244-77D8D819D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98" y="2542904"/>
            <a:ext cx="7302149" cy="317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30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is Input/Output?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입력</a:t>
            </a:r>
            <a:r>
              <a:rPr lang="en-US" altLang="ko-KR" sz="2000" dirty="0"/>
              <a:t>: </a:t>
            </a:r>
            <a:r>
              <a:rPr lang="ko-KR" altLang="en-US" sz="2000" dirty="0"/>
              <a:t>시스템</a:t>
            </a:r>
            <a:r>
              <a:rPr lang="en-US" altLang="ko-KR" sz="2000" dirty="0"/>
              <a:t>/ </a:t>
            </a:r>
            <a:r>
              <a:rPr lang="ko-KR" altLang="en-US" sz="2000" dirty="0"/>
              <a:t>프로그램에게 </a:t>
            </a:r>
            <a:r>
              <a:rPr lang="ko-KR" altLang="en-US" sz="2000" b="1" dirty="0"/>
              <a:t>정보나 데이터를 제공</a:t>
            </a:r>
            <a:r>
              <a:rPr lang="ko-KR" altLang="en-US" sz="2000" dirty="0"/>
              <a:t>하는 과정 혹은 그 자체</a:t>
            </a:r>
            <a:endParaRPr lang="en-US" altLang="ko-KR" sz="2000" dirty="0"/>
          </a:p>
          <a:p>
            <a:r>
              <a:rPr lang="ko-KR" altLang="en-US" sz="2000" dirty="0"/>
              <a:t>출력</a:t>
            </a:r>
            <a:r>
              <a:rPr lang="en-US" altLang="ko-KR" sz="2000" dirty="0"/>
              <a:t>: </a:t>
            </a:r>
            <a:r>
              <a:rPr lang="ko-KR" altLang="en-US" sz="2000" dirty="0"/>
              <a:t>시스템</a:t>
            </a:r>
            <a:r>
              <a:rPr lang="en-US" altLang="ko-KR" sz="2000" dirty="0"/>
              <a:t>/ </a:t>
            </a:r>
            <a:r>
              <a:rPr lang="ko-KR" altLang="en-US" sz="2000" dirty="0"/>
              <a:t>프로그램이 </a:t>
            </a:r>
            <a:r>
              <a:rPr lang="ko-KR" altLang="en-US" sz="2000" b="1" dirty="0"/>
              <a:t>처리한 결과</a:t>
            </a:r>
            <a:r>
              <a:rPr lang="ko-KR" altLang="en-US" sz="2000" dirty="0"/>
              <a:t>를 제공하는 과정 혹은 그 자체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1C6C60-E74B-4664-DDC0-683F4483C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429" y="2533233"/>
            <a:ext cx="3020261" cy="215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5F75B6A6-E048-08FA-4A0A-F645C16E0134}"/>
              </a:ext>
            </a:extLst>
          </p:cNvPr>
          <p:cNvGrpSpPr/>
          <p:nvPr/>
        </p:nvGrpSpPr>
        <p:grpSpPr>
          <a:xfrm>
            <a:off x="226424" y="4924840"/>
            <a:ext cx="3953692" cy="1628359"/>
            <a:chOff x="807858" y="4689710"/>
            <a:chExt cx="4050302" cy="1587103"/>
          </a:xfrm>
        </p:grpSpPr>
        <p:pic>
          <p:nvPicPr>
            <p:cNvPr id="5" name="Picture 4" descr="Python #15 l 파이썬 프로그램의 입력과 출력_함수">
              <a:extLst>
                <a:ext uri="{FF2B5EF4-FFF2-40B4-BE49-F238E27FC236}">
                  <a16:creationId xmlns:a16="http://schemas.microsoft.com/office/drawing/2014/main" id="{D6E54ACB-9F61-C176-107E-F9A1A1D667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858" y="5031779"/>
              <a:ext cx="4050302" cy="1245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55F9A2-DAA0-6D67-4A86-F82A101B3C41}"/>
                </a:ext>
              </a:extLst>
            </p:cNvPr>
            <p:cNvSpPr txBox="1"/>
            <p:nvPr/>
          </p:nvSpPr>
          <p:spPr>
            <a:xfrm>
              <a:off x="807858" y="4689710"/>
              <a:ext cx="2312126" cy="328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[</a:t>
              </a:r>
              <a:r>
                <a:rPr lang="ko-KR" altLang="en-US" sz="1600" dirty="0"/>
                <a:t>주스 믹서의 입출력</a:t>
              </a:r>
              <a:r>
                <a:rPr lang="en-US" altLang="ko-KR" sz="1600" dirty="0"/>
                <a:t>]</a:t>
              </a:r>
              <a:endParaRPr lang="ko-KR" altLang="en-US" sz="1600" dirty="0"/>
            </a:p>
          </p:txBody>
        </p:sp>
      </p:grpSp>
      <p:pic>
        <p:nvPicPr>
          <p:cNvPr id="7" name="그림 6" descr="\documentclass{article}&#10;\usepackage{amsmath}&#10;\pagestyle{empty}&#10;\begin{document}&#10;\begin{eqnarray*}&#10;f&#10;\end{eqnarray*}&#10;\end{document}" title="IguanaTex Bitmap Display">
            <a:extLst>
              <a:ext uri="{FF2B5EF4-FFF2-40B4-BE49-F238E27FC236}">
                <a16:creationId xmlns:a16="http://schemas.microsoft.com/office/drawing/2014/main" id="{66D8AA2F-94D6-F102-6977-D885F80E7CD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359" y="3493274"/>
            <a:ext cx="115200" cy="207086"/>
          </a:xfrm>
          <a:prstGeom prst="rect">
            <a:avLst/>
          </a:prstGeom>
        </p:spPr>
      </p:pic>
      <p:pic>
        <p:nvPicPr>
          <p:cNvPr id="12" name="그림 11" descr="\documentclass{article}&#10;\usepackage{amsmath}&#10;\pagestyle{empty}&#10;\begin{document}&#10;\begin{eqnarray*}&#10;y = f(x)&#10;\end{eqnarray*}&#10;\end{document}" title="IguanaTex Bitmap Display">
            <a:extLst>
              <a:ext uri="{FF2B5EF4-FFF2-40B4-BE49-F238E27FC236}">
                <a16:creationId xmlns:a16="http://schemas.microsoft.com/office/drawing/2014/main" id="{030DA864-49A6-685F-9E5B-E1B8005C090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725" y="3493275"/>
            <a:ext cx="839314" cy="2290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5279220-E16F-6876-31E5-EE64731C4ED8}"/>
              </a:ext>
            </a:extLst>
          </p:cNvPr>
          <p:cNvSpPr txBox="1"/>
          <p:nvPr/>
        </p:nvSpPr>
        <p:spPr>
          <a:xfrm>
            <a:off x="3522617" y="2501748"/>
            <a:ext cx="631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입력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B033B-46E6-4D69-CEA4-495D5193443E}"/>
              </a:ext>
            </a:extLst>
          </p:cNvPr>
          <p:cNvSpPr txBox="1"/>
          <p:nvPr/>
        </p:nvSpPr>
        <p:spPr>
          <a:xfrm>
            <a:off x="4442150" y="4384109"/>
            <a:ext cx="631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25410949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4000" dirty="0"/>
              <a:t>Handwritten Digit Recognition project</a:t>
            </a:r>
            <a:endParaRPr lang="ko-KR" altLang="en-US" sz="4000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MNIST classification using MLP - </a:t>
            </a:r>
            <a:r>
              <a:rPr lang="en-US" altLang="ko-KR" dirty="0" err="1"/>
              <a:t>PyTorch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17783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01A05E-6850-8D08-99A3-69866D749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MNIST</a:t>
            </a:r>
            <a:endParaRPr lang="ko-KR" altLang="en-US" dirty="0"/>
          </a:p>
        </p:txBody>
      </p:sp>
      <p:pic>
        <p:nvPicPr>
          <p:cNvPr id="3074" name="Picture 2" descr="Keras - MNIST 손글씨 인식하기 · snowdeer's Code Holic">
            <a:extLst>
              <a:ext uri="{FF2B5EF4-FFF2-40B4-BE49-F238E27FC236}">
                <a16:creationId xmlns:a16="http://schemas.microsoft.com/office/drawing/2014/main" id="{62EB4CBD-9E8A-E23B-8DEE-CC38DE378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42" y="3187337"/>
            <a:ext cx="5431938" cy="267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473E02-17C2-D9B1-910E-358D4BE8E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2200" b="0" i="0" u="none" strike="noStrike" kern="1200" cap="none" spc="0" normalizeH="0" baseline="0" dirty="0">
                <a:solidFill>
                  <a:srgbClr val="292934"/>
                </a:solidFill>
                <a:latin typeface="Times New Roman"/>
                <a:ea typeface="NanumMyeongjo"/>
                <a:cs typeface="Times New Roman"/>
              </a:rPr>
              <a:t>Dataset consists of 70,000 28</a:t>
            </a:r>
            <a:r>
              <a:rPr lang="en-US" altLang="ko-KR" sz="2200" dirty="0">
                <a:solidFill>
                  <a:srgbClr val="292934"/>
                </a:solidFill>
                <a:latin typeface="Times New Roman"/>
                <a:ea typeface="NanumMyeongjo"/>
                <a:cs typeface="Times New Roman"/>
              </a:rPr>
              <a:t>x</a:t>
            </a:r>
            <a:r>
              <a:rPr kumimoji="0" lang="en-US" altLang="ko-KR" sz="2200" b="0" i="0" u="none" strike="noStrike" kern="1200" cap="none" spc="0" normalizeH="0" baseline="0" dirty="0">
                <a:solidFill>
                  <a:srgbClr val="292934"/>
                </a:solidFill>
                <a:latin typeface="Times New Roman"/>
                <a:ea typeface="NanumMyeongjo"/>
                <a:cs typeface="Times New Roman"/>
              </a:rPr>
              <a:t>28 images in 10 classes of digit</a:t>
            </a:r>
          </a:p>
          <a:p>
            <a:pPr marL="457200" lvl="1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292934"/>
                </a:solidFill>
                <a:latin typeface="Times New Roman"/>
                <a:ea typeface="NanumMyeongjo"/>
                <a:cs typeface="Times New Roman"/>
              </a:rPr>
              <a:t>60,000 training images and 10,000 test images.</a:t>
            </a:r>
          </a:p>
          <a:p>
            <a:pPr marL="457200" lvl="1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292934"/>
                </a:solidFill>
                <a:latin typeface="Times New Roman"/>
                <a:ea typeface="NanumMyeongjo"/>
                <a:cs typeface="Times New Roman"/>
              </a:rPr>
              <a:t>large database of handwritten digits</a:t>
            </a:r>
            <a:endParaRPr kumimoji="0" lang="en-US" altLang="ko-KR" sz="2000" b="0" i="0" u="none" strike="noStrike" kern="1200" cap="none" spc="0" normalizeH="0" baseline="0" dirty="0">
              <a:solidFill>
                <a:srgbClr val="292934"/>
              </a:solidFill>
              <a:cs typeface="Times New Roman"/>
            </a:endParaRPr>
          </a:p>
          <a:p>
            <a:pPr marL="457200" lvl="1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endParaRPr kumimoji="0" lang="en-US" altLang="ko-KR" sz="2000" b="0" i="0" u="none" strike="noStrike" kern="1200" cap="none" spc="0" normalizeH="0" baseline="0" dirty="0">
              <a:solidFill>
                <a:srgbClr val="292934"/>
              </a:solidFill>
              <a:cs typeface="Times New Roman"/>
            </a:endParaRPr>
          </a:p>
        </p:txBody>
      </p:sp>
      <p:pic>
        <p:nvPicPr>
          <p:cNvPr id="2050" name="Picture 2" descr="TensorFlow MNIST Dataset in CNN - Javatpoint">
            <a:extLst>
              <a:ext uri="{FF2B5EF4-FFF2-40B4-BE49-F238E27FC236}">
                <a16:creationId xmlns:a16="http://schemas.microsoft.com/office/drawing/2014/main" id="{FB981031-324A-EDA8-CA67-CD81C7986F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33"/>
          <a:stretch/>
        </p:blipFill>
        <p:spPr bwMode="auto">
          <a:xfrm>
            <a:off x="5716231" y="3483973"/>
            <a:ext cx="3100876" cy="219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221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01A05E-6850-8D08-99A3-69866D749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Goal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6DE60A-5406-DBC6-81CD-59A3C9EF7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693" y="2175172"/>
            <a:ext cx="2205090" cy="3450947"/>
          </a:xfrm>
          <a:prstGeom prst="rect">
            <a:avLst/>
          </a:prstGeom>
        </p:spPr>
      </p:pic>
      <p:pic>
        <p:nvPicPr>
          <p:cNvPr id="4" name="Picture 2" descr="TensorFlow MNIST Dataset in CNN - Javatpoint">
            <a:extLst>
              <a:ext uri="{FF2B5EF4-FFF2-40B4-BE49-F238E27FC236}">
                <a16:creationId xmlns:a16="http://schemas.microsoft.com/office/drawing/2014/main" id="{8ED00F5D-24B2-4317-DE06-8E7D6150D4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33"/>
          <a:stretch/>
        </p:blipFill>
        <p:spPr bwMode="auto">
          <a:xfrm>
            <a:off x="292756" y="2987174"/>
            <a:ext cx="2582091" cy="182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BDE6EB-D9DA-6196-5C32-19C6A4256F80}"/>
              </a:ext>
            </a:extLst>
          </p:cNvPr>
          <p:cNvSpPr txBox="1"/>
          <p:nvPr/>
        </p:nvSpPr>
        <p:spPr>
          <a:xfrm>
            <a:off x="1215743" y="185675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4E5B18-98F4-AE91-C788-2F3163CA6F55}"/>
              </a:ext>
            </a:extLst>
          </p:cNvPr>
          <p:cNvSpPr txBox="1"/>
          <p:nvPr/>
        </p:nvSpPr>
        <p:spPr>
          <a:xfrm>
            <a:off x="6532753" y="185675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output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CE5EAEB-5B99-166D-5639-4C5B75DA0332}"/>
              </a:ext>
            </a:extLst>
          </p:cNvPr>
          <p:cNvSpPr/>
          <p:nvPr/>
        </p:nvSpPr>
        <p:spPr>
          <a:xfrm>
            <a:off x="2952206" y="3739537"/>
            <a:ext cx="531223" cy="3222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0678592-D70A-2C8D-D71B-30BA107EBEF4}"/>
              </a:ext>
            </a:extLst>
          </p:cNvPr>
          <p:cNvSpPr/>
          <p:nvPr/>
        </p:nvSpPr>
        <p:spPr>
          <a:xfrm>
            <a:off x="5660573" y="3739537"/>
            <a:ext cx="531223" cy="3222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9A5229-2382-2864-939F-EB62CC0497BA}"/>
                  </a:ext>
                </a:extLst>
              </p:cNvPr>
              <p:cNvSpPr txBox="1"/>
              <p:nvPr/>
            </p:nvSpPr>
            <p:spPr>
              <a:xfrm>
                <a:off x="6663902" y="2576052"/>
                <a:ext cx="652102" cy="26491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0.01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0.91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0.01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0.01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0.01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0.01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0.01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0.01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0.01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0.01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9A5229-2382-2864-939F-EB62CC049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902" y="2576052"/>
                <a:ext cx="652102" cy="26491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702CE3D-805A-E7DB-41ED-DD155E772BFC}"/>
              </a:ext>
            </a:extLst>
          </p:cNvPr>
          <p:cNvSpPr txBox="1"/>
          <p:nvPr/>
        </p:nvSpPr>
        <p:spPr>
          <a:xfrm>
            <a:off x="7330910" y="371597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= “1”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5E4D4D-393C-5D28-51E8-CEB50226C0C3}"/>
              </a:ext>
            </a:extLst>
          </p:cNvPr>
          <p:cNvSpPr txBox="1"/>
          <p:nvPr/>
        </p:nvSpPr>
        <p:spPr>
          <a:xfrm>
            <a:off x="3894908" y="1629268"/>
            <a:ext cx="1354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MLP classifier</a:t>
            </a:r>
          </a:p>
        </p:txBody>
      </p:sp>
    </p:spTree>
    <p:extLst>
      <p:ext uri="{BB962C8B-B14F-4D97-AF65-F5344CB8AC3E}">
        <p14:creationId xmlns:p14="http://schemas.microsoft.com/office/powerpoint/2010/main" val="32191741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6DD0A-DBF0-B0CA-6ACF-EB608853F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</a:t>
            </a:r>
            <a:r>
              <a:rPr lang="ko-KR" altLang="en-US" dirty="0"/>
              <a:t> 개발 환경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BA5DFD-0294-B7F1-85FC-456929509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Google </a:t>
            </a:r>
            <a:r>
              <a:rPr lang="en-US" altLang="ko-KR" dirty="0" err="1"/>
              <a:t>Colab</a:t>
            </a:r>
            <a:endParaRPr lang="en-US" altLang="ko-KR" dirty="0"/>
          </a:p>
          <a:p>
            <a:pPr marL="731520" lvl="1" indent="-457200">
              <a:buAutoNum type="arabicPeriod"/>
            </a:pPr>
            <a:r>
              <a:rPr lang="ko-KR" altLang="en-US" dirty="0"/>
              <a:t>구글 로그인 및 링크 </a:t>
            </a:r>
            <a:r>
              <a:rPr lang="en-US" altLang="ko-KR" dirty="0" err="1"/>
              <a:t>Colab</a:t>
            </a:r>
            <a:r>
              <a:rPr lang="ko-KR" altLang="en-US" dirty="0"/>
              <a:t> 사이트 접속</a:t>
            </a:r>
            <a:endParaRPr lang="en-US" altLang="ko-KR" dirty="0"/>
          </a:p>
          <a:p>
            <a:pPr marL="731520" lvl="1" indent="-457200">
              <a:buAutoNum type="arabicPeriod"/>
            </a:pPr>
            <a:r>
              <a:rPr lang="ko-KR" altLang="en-US" dirty="0"/>
              <a:t>노트열기 </a:t>
            </a:r>
            <a:r>
              <a:rPr lang="en-US" altLang="ko-KR" dirty="0"/>
              <a:t>– </a:t>
            </a:r>
            <a:r>
              <a:rPr lang="ko-KR" altLang="en-US" dirty="0"/>
              <a:t>다운로드한 </a:t>
            </a:r>
            <a:r>
              <a:rPr lang="en-US" altLang="ko-KR" dirty="0"/>
              <a:t>.</a:t>
            </a:r>
            <a:r>
              <a:rPr lang="en-US" altLang="ko-KR" dirty="0" err="1"/>
              <a:t>ipynb</a:t>
            </a:r>
            <a:r>
              <a:rPr lang="en-US" altLang="ko-KR" dirty="0"/>
              <a:t> </a:t>
            </a:r>
            <a:r>
              <a:rPr lang="ko-KR" altLang="en-US" dirty="0"/>
              <a:t>파일 실행</a:t>
            </a:r>
            <a:endParaRPr lang="en-US" altLang="ko-KR" dirty="0"/>
          </a:p>
          <a:p>
            <a:pPr marL="731520" lvl="1" indent="-457200">
              <a:buAutoNum type="arabicPeriod"/>
            </a:pPr>
            <a:r>
              <a:rPr lang="ko-KR" altLang="en-US" dirty="0"/>
              <a:t>상단 런타임 </a:t>
            </a:r>
            <a:r>
              <a:rPr lang="en-US" altLang="ko-KR" dirty="0"/>
              <a:t>– </a:t>
            </a:r>
            <a:r>
              <a:rPr lang="ko-KR" altLang="en-US" dirty="0"/>
              <a:t>런타임 유형 변경 </a:t>
            </a:r>
            <a:r>
              <a:rPr lang="en-US" altLang="ko-KR" dirty="0"/>
              <a:t>– </a:t>
            </a:r>
            <a:r>
              <a:rPr lang="ko-KR" altLang="en-US" dirty="0"/>
              <a:t>하드웨어 가속기 </a:t>
            </a:r>
            <a:r>
              <a:rPr lang="en-US" altLang="ko-KR" dirty="0"/>
              <a:t>GPU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731520" lvl="1" indent="-457200">
              <a:buAutoNum type="arabicPeriod"/>
            </a:pPr>
            <a:endParaRPr lang="en-US" altLang="ko-KR" dirty="0"/>
          </a:p>
          <a:p>
            <a:pPr marL="731520" lvl="1" indent="-457200">
              <a:buAutoNum type="arabicPeriod"/>
            </a:pPr>
            <a:endParaRPr lang="en-US" altLang="ko-KR" dirty="0"/>
          </a:p>
          <a:p>
            <a:pPr marL="731520" lvl="1" indent="-457200">
              <a:buAutoNum type="arabicPeriod"/>
            </a:pPr>
            <a:endParaRPr lang="en-US" altLang="ko-KR" dirty="0"/>
          </a:p>
          <a:p>
            <a:pPr marL="731520" lvl="1" indent="-457200">
              <a:buAutoNum type="arabicPeriod"/>
            </a:pPr>
            <a:endParaRPr lang="en-US" altLang="ko-KR" dirty="0"/>
          </a:p>
          <a:p>
            <a:pPr marL="731520" lvl="1" indent="-457200">
              <a:buAutoNum type="arabicPeriod"/>
            </a:pPr>
            <a:endParaRPr lang="en-US" altLang="ko-KR" dirty="0"/>
          </a:p>
          <a:p>
            <a:pPr marL="731520" lvl="1" indent="-457200">
              <a:buAutoNum type="arabicPeriod"/>
            </a:pPr>
            <a:endParaRPr lang="en-US" altLang="ko-KR" dirty="0"/>
          </a:p>
          <a:p>
            <a:pPr marL="731520" lvl="1" indent="-457200">
              <a:buAutoNum type="arabicPeriod"/>
            </a:pPr>
            <a:endParaRPr lang="en-US" altLang="ko-KR" dirty="0"/>
          </a:p>
          <a:p>
            <a:pPr marL="274320" lvl="1" indent="0">
              <a:buNone/>
            </a:pPr>
            <a:endParaRPr lang="en-US" altLang="ko-KR" dirty="0"/>
          </a:p>
          <a:p>
            <a:pPr marL="731520" lvl="1" indent="-457200">
              <a:buAutoNum type="arabicPeriod"/>
            </a:pP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C0A790F-1550-6CFC-8B16-FCC016BC5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167" y="3635188"/>
            <a:ext cx="3315522" cy="247401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A4898FC-0714-60AF-2558-CB72F2F81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339" y="3587540"/>
            <a:ext cx="2156029" cy="2286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7F6DE1A-28E3-0598-BA47-7A32F80FE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7353" y="3892410"/>
            <a:ext cx="1862022" cy="2544978"/>
          </a:xfrm>
          <a:prstGeom prst="rect">
            <a:avLst/>
          </a:prstGeom>
        </p:spPr>
      </p:pic>
      <p:pic>
        <p:nvPicPr>
          <p:cNvPr id="4" name="Picture 2" descr="구글 코랩을 활용한 캐글 필사 따라하기 - 모두의연구소">
            <a:extLst>
              <a:ext uri="{FF2B5EF4-FFF2-40B4-BE49-F238E27FC236}">
                <a16:creationId xmlns:a16="http://schemas.microsoft.com/office/drawing/2014/main" id="{7C18A2DE-2C8E-5AB6-C87B-47D0EC98F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958" y="1423051"/>
            <a:ext cx="2048686" cy="119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2997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9FB9759-5B28-A669-D4FC-C7725810B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Times New Roman"/>
                <a:ea typeface="NanumMyeongjo"/>
                <a:cs typeface="Times New Roman"/>
              </a:rPr>
              <a:t>Framework</a:t>
            </a:r>
            <a:endParaRPr lang="ko-KR" altLang="en-US" dirty="0" err="1">
              <a:cs typeface="Times New Roman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60F08CAD-5C0B-1FF2-720B-6EE567D97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2200" dirty="0" err="1">
                <a:latin typeface="Times New Roman"/>
                <a:ea typeface="NanumMyeongjo"/>
                <a:cs typeface="Times New Roman"/>
              </a:rPr>
              <a:t>Frame</a:t>
            </a:r>
            <a:r>
              <a:rPr lang="ko-KR" altLang="en-US" sz="2200" dirty="0">
                <a:latin typeface="Times New Roman"/>
                <a:ea typeface="NanumMyeongjo"/>
                <a:cs typeface="Times New Roman"/>
              </a:rPr>
              <a:t> + </a:t>
            </a:r>
            <a:r>
              <a:rPr lang="ko-KR" altLang="en-US" sz="2200" dirty="0" err="1">
                <a:latin typeface="Times New Roman"/>
                <a:ea typeface="NanumMyeongjo"/>
                <a:cs typeface="Times New Roman"/>
              </a:rPr>
              <a:t>Work</a:t>
            </a:r>
            <a:r>
              <a:rPr lang="ko-KR" altLang="en-US" sz="2200" dirty="0">
                <a:latin typeface="Times New Roman"/>
                <a:ea typeface="NanumMyeongjo"/>
                <a:cs typeface="Times New Roman"/>
              </a:rPr>
              <a:t> = </a:t>
            </a:r>
            <a:r>
              <a:rPr lang="ko-KR" altLang="en-US" sz="2200" dirty="0" err="1">
                <a:latin typeface="Times New Roman"/>
                <a:ea typeface="NanumMyeongjo"/>
                <a:cs typeface="Times New Roman"/>
              </a:rPr>
              <a:t>Framework</a:t>
            </a:r>
            <a:endParaRPr lang="ko-KR" altLang="en-US" sz="2200" dirty="0" err="1">
              <a:cs typeface="Times New Roman"/>
            </a:endParaRPr>
          </a:p>
          <a:p>
            <a:pPr lvl="1"/>
            <a:r>
              <a:rPr lang="ko-KR" altLang="en-US" dirty="0">
                <a:latin typeface="Times New Roman"/>
                <a:ea typeface="NanumMyeongjo"/>
                <a:cs typeface="Times New Roman"/>
              </a:rPr>
              <a:t>응용프로그램을 개발하기 위한 여러 라이브러리,</a:t>
            </a:r>
            <a:br>
              <a:rPr lang="ko-KR" altLang="en-US" dirty="0">
                <a:latin typeface="Times New Roman"/>
                <a:ea typeface="NanumMyeongjo"/>
                <a:cs typeface="Times New Roman"/>
              </a:rPr>
            </a:br>
            <a:r>
              <a:rPr lang="ko-KR" altLang="en-US" dirty="0">
                <a:latin typeface="Times New Roman"/>
                <a:ea typeface="NanumMyeongjo"/>
                <a:cs typeface="Times New Roman"/>
              </a:rPr>
              <a:t>모듈 등을 하나로 묶은 패키지</a:t>
            </a:r>
          </a:p>
          <a:p>
            <a:pPr lvl="1"/>
            <a:r>
              <a:rPr lang="ko-KR" altLang="en-US" dirty="0">
                <a:latin typeface="Times New Roman"/>
                <a:ea typeface="NanumMyeongjo"/>
                <a:cs typeface="Times New Roman"/>
              </a:rPr>
              <a:t>개발에 필요한 시간 및 비용을 절약</a:t>
            </a:r>
          </a:p>
          <a:p>
            <a:pPr>
              <a:buFont typeface="Arial"/>
              <a:buChar char="•"/>
            </a:pPr>
            <a:r>
              <a:rPr lang="en-US" altLang="ko-KR" sz="2200" dirty="0">
                <a:latin typeface="Times New Roman"/>
                <a:ea typeface="NanumMyeongjo"/>
                <a:cs typeface="Times New Roman"/>
              </a:rPr>
              <a:t>Deep learning Framework</a:t>
            </a:r>
            <a:endParaRPr lang="ko-KR" sz="2200" dirty="0"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ko-KR" altLang="en-US" dirty="0">
                <a:latin typeface="Times New Roman"/>
                <a:ea typeface="NanumMyeongjo"/>
                <a:cs typeface="Times New Roman"/>
              </a:rPr>
              <a:t>검증된 수많은 라이브러리, 알고리즘, 데이터셋을 제공</a:t>
            </a:r>
          </a:p>
          <a:p>
            <a:pPr lvl="1">
              <a:buFont typeface="Arial"/>
            </a:pPr>
            <a:r>
              <a:rPr lang="ko-KR" altLang="en-US" dirty="0" err="1">
                <a:latin typeface="Times New Roman"/>
                <a:ea typeface="NanumMyeongjo"/>
                <a:cs typeface="Times New Roman"/>
              </a:rPr>
              <a:t>TensorFlow</a:t>
            </a:r>
            <a:r>
              <a:rPr lang="ko-KR" altLang="en-US" dirty="0">
                <a:latin typeface="Times New Roman"/>
                <a:ea typeface="NanumMyeongjo"/>
                <a:cs typeface="Times New Roman"/>
              </a:rPr>
              <a:t>, </a:t>
            </a:r>
            <a:r>
              <a:rPr lang="ko-KR" altLang="en-US" dirty="0" err="1">
                <a:latin typeface="Times New Roman"/>
                <a:ea typeface="NanumMyeongjo"/>
                <a:cs typeface="Times New Roman"/>
              </a:rPr>
              <a:t>Pytorch</a:t>
            </a:r>
            <a:r>
              <a:rPr lang="ko-KR" altLang="en-US" dirty="0">
                <a:latin typeface="Times New Roman"/>
                <a:ea typeface="NanumMyeongjo"/>
                <a:cs typeface="Times New Roman"/>
              </a:rPr>
              <a:t>, </a:t>
            </a:r>
            <a:r>
              <a:rPr lang="ko-KR" altLang="en-US" dirty="0" err="1">
                <a:latin typeface="Times New Roman"/>
                <a:ea typeface="NanumMyeongjo"/>
                <a:cs typeface="Times New Roman"/>
              </a:rPr>
              <a:t>Keras</a:t>
            </a:r>
            <a:r>
              <a:rPr lang="ko-KR" altLang="en-US" dirty="0">
                <a:latin typeface="Times New Roman"/>
                <a:ea typeface="NanumMyeongjo"/>
                <a:cs typeface="Times New Roman"/>
              </a:rPr>
              <a:t>, </a:t>
            </a:r>
            <a:r>
              <a:rPr lang="ko-KR" altLang="en-US" dirty="0" err="1">
                <a:latin typeface="Times New Roman"/>
                <a:ea typeface="NanumMyeongjo"/>
                <a:cs typeface="Times New Roman"/>
              </a:rPr>
              <a:t>etc</a:t>
            </a:r>
            <a:r>
              <a:rPr lang="ko-KR" altLang="en-US" dirty="0">
                <a:latin typeface="Times New Roman"/>
                <a:ea typeface="NanumMyeongjo"/>
                <a:cs typeface="Times New Roman"/>
              </a:rPr>
              <a:t>.</a:t>
            </a:r>
            <a:endParaRPr lang="ko-KR" altLang="en-US" dirty="0">
              <a:cs typeface="Times New Roman" panose="02020603050405020304" pitchFamily="18" charset="0"/>
            </a:endParaRPr>
          </a:p>
          <a:p>
            <a:pPr lvl="1"/>
            <a:endParaRPr lang="ko-KR" altLang="en-US" dirty="0">
              <a:cs typeface="Times New Roman" panose="02020603050405020304" pitchFamily="18" charset="0"/>
            </a:endParaRPr>
          </a:p>
          <a:p>
            <a:pPr lvl="1"/>
            <a:endParaRPr lang="en-US" altLang="ko-KR" dirty="0">
              <a:cs typeface="Times New Roman" panose="02020603050405020304" pitchFamily="18" charset="0"/>
            </a:endParaRPr>
          </a:p>
          <a:p>
            <a:pPr lvl="1"/>
            <a:endParaRPr lang="en-US" altLang="ko-KR" dirty="0">
              <a:cs typeface="Times New Roman" panose="02020603050405020304" pitchFamily="18" charset="0"/>
            </a:endParaRPr>
          </a:p>
        </p:txBody>
      </p:sp>
      <p:pic>
        <p:nvPicPr>
          <p:cNvPr id="3" name="그림 2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33E7542A-A713-C46D-7FC2-93AD54B35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644" y="4987670"/>
            <a:ext cx="2512291" cy="622715"/>
          </a:xfrm>
          <a:prstGeom prst="rect">
            <a:avLst/>
          </a:prstGeom>
        </p:spPr>
      </p:pic>
      <p:pic>
        <p:nvPicPr>
          <p:cNvPr id="8" name="그림 7" descr="폰트, 텍스트, 그래픽, 로고이(가) 표시된 사진&#10;&#10;자동 생성된 설명">
            <a:extLst>
              <a:ext uri="{FF2B5EF4-FFF2-40B4-BE49-F238E27FC236}">
                <a16:creationId xmlns:a16="http://schemas.microsoft.com/office/drawing/2014/main" id="{31648A0E-B1B7-54E4-B721-CE98D390F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17" y="4557176"/>
            <a:ext cx="2096655" cy="1426649"/>
          </a:xfrm>
          <a:prstGeom prst="rect">
            <a:avLst/>
          </a:prstGeom>
        </p:spPr>
      </p:pic>
      <p:pic>
        <p:nvPicPr>
          <p:cNvPr id="9" name="그림 8" descr="폰트, 텍스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EF2FF70B-B2DA-ABAB-D765-074519976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446" y="4959327"/>
            <a:ext cx="2339110" cy="680074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474748CE-CC0D-1117-61E1-92688085FC9B}"/>
              </a:ext>
            </a:extLst>
          </p:cNvPr>
          <p:cNvSpPr/>
          <p:nvPr/>
        </p:nvSpPr>
        <p:spPr>
          <a:xfrm>
            <a:off x="2838994" y="4585703"/>
            <a:ext cx="2891591" cy="14266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4846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To do</a:t>
            </a:r>
          </a:p>
        </p:txBody>
      </p:sp>
      <p:sp>
        <p:nvSpPr>
          <p:cNvPr id="5" name="내용 개체 틀 2"/>
          <p:cNvSpPr>
            <a:spLocks noGrp="1"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lvl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defRPr/>
            </a:pPr>
            <a:r>
              <a:rPr kumimoji="0" lang="en-US" altLang="ko-KR" sz="2200" b="0" i="0" u="none" strike="noStrike" kern="1200" cap="none" spc="0" normalizeH="0" baseline="0" dirty="0">
                <a:solidFill>
                  <a:srgbClr val="292934"/>
                </a:solidFill>
                <a:latin typeface="Times New Roman"/>
                <a:ea typeface="NanumMyeongjo"/>
                <a:cs typeface="Times New Roman"/>
              </a:rPr>
              <a:t>MNIST Classification</a:t>
            </a:r>
            <a:endParaRPr lang="en-US" altLang="ko-KR" sz="2200" dirty="0">
              <a:solidFill>
                <a:srgbClr val="292934"/>
              </a:solidFill>
              <a:latin typeface="Times New Roman"/>
              <a:ea typeface="NanumMyeongjo"/>
              <a:cs typeface="Times New Roman"/>
            </a:endParaRP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2200" dirty="0">
                <a:solidFill>
                  <a:srgbClr val="292934"/>
                </a:solidFill>
                <a:latin typeface="Times New Roman"/>
                <a:ea typeface="NanumMyeongjo"/>
                <a:cs typeface="Times New Roman"/>
              </a:rPr>
              <a:t>Configure development environment.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2200" dirty="0">
                <a:solidFill>
                  <a:srgbClr val="292934"/>
                </a:solidFill>
                <a:latin typeface="Times New Roman"/>
                <a:ea typeface="NanumMyeongjo"/>
                <a:cs typeface="Times New Roman"/>
              </a:rPr>
              <a:t>P</a:t>
            </a:r>
            <a:r>
              <a:rPr kumimoji="0" lang="en-US" altLang="ko-KR" sz="2200" b="0" i="0" u="none" strike="noStrike" kern="1200" cap="none" spc="0" normalizeH="0" baseline="0" dirty="0">
                <a:solidFill>
                  <a:srgbClr val="292934"/>
                </a:solidFill>
                <a:latin typeface="Times New Roman"/>
                <a:ea typeface="NanumMyeongjo"/>
                <a:cs typeface="Times New Roman"/>
              </a:rPr>
              <a:t>repare and Preprocess datasets.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292934"/>
                </a:solidFill>
                <a:cs typeface="Times New Roman"/>
              </a:rPr>
              <a:t>Architecture design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2000" dirty="0">
                <a:solidFill>
                  <a:srgbClr val="292934"/>
                </a:solidFill>
                <a:cs typeface="Times New Roman"/>
              </a:rPr>
              <a:t>Loss and Optimization option setting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2000" dirty="0">
                <a:solidFill>
                  <a:srgbClr val="292934"/>
                </a:solidFill>
                <a:cs typeface="Times New Roman"/>
              </a:rPr>
              <a:t>Training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2000" dirty="0">
                <a:solidFill>
                  <a:srgbClr val="292934"/>
                </a:solidFill>
                <a:cs typeface="Times New Roman"/>
              </a:rPr>
              <a:t>Validation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2000" dirty="0">
                <a:solidFill>
                  <a:srgbClr val="292934"/>
                </a:solidFill>
                <a:cs typeface="Times New Roman"/>
              </a:rPr>
              <a:t>Evaluation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292934"/>
                </a:solidFill>
                <a:cs typeface="Times New Roman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0799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Prepare &amp; Preprocess datasets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F2D78C-34D8-965B-DEE6-4010E6290094}"/>
              </a:ext>
            </a:extLst>
          </p:cNvPr>
          <p:cNvSpPr>
            <a:spLocks noGrp="1"/>
          </p:cNvSpPr>
          <p:nvPr/>
        </p:nvSpPr>
        <p:spPr>
          <a:xfrm>
            <a:off x="5486400" y="1524000"/>
            <a:ext cx="3866606" cy="1759131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b="1" dirty="0">
                <a:latin typeface="Times New Roman"/>
                <a:ea typeface="NanumMyeongjo"/>
                <a:cs typeface="Times New Roman"/>
              </a:rPr>
              <a:t>P</a:t>
            </a:r>
            <a:r>
              <a:rPr kumimoji="0" lang="en-US" altLang="ko-KR" sz="1400" b="1" i="0" u="none" strike="noStrike" kern="1200" cap="none" spc="0" normalizeH="0" baseline="0" dirty="0">
                <a:latin typeface="Times New Roman"/>
                <a:ea typeface="NanumMyeongjo"/>
                <a:cs typeface="Times New Roman"/>
              </a:rPr>
              <a:t>repare and Preprocess CIFAR-10 datasets.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Architecture design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Loss and Optimization option setting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Training</a:t>
            </a:r>
            <a:endParaRPr kumimoji="0" lang="en-US" altLang="ko-KR" sz="1400" b="0" i="0" u="none" strike="noStrike" kern="1200" cap="none" spc="0" normalizeH="0" baseline="0" dirty="0">
              <a:solidFill>
                <a:schemeClr val="bg1">
                  <a:lumMod val="75000"/>
                </a:schemeClr>
              </a:solidFill>
              <a:cs typeface="Times New Roman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89BFD6C2-D5F2-2FC9-27E3-9097D76BB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990600"/>
          </a:xfrm>
        </p:spPr>
        <p:txBody>
          <a:bodyPr>
            <a:normAutofit/>
          </a:bodyPr>
          <a:lstStyle/>
          <a:p>
            <a:r>
              <a:rPr lang="en-US" altLang="ko-KR" dirty="0"/>
              <a:t>MNIST </a:t>
            </a:r>
            <a:r>
              <a:rPr lang="ko-KR" altLang="en-US" dirty="0"/>
              <a:t>데이터셋 준비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624E667-E942-EFBB-0C53-32BD96BD5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38" y="2590800"/>
            <a:ext cx="2659712" cy="38626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E6F683-CF09-A8A9-FF1D-10F11C01CEFB}"/>
              </a:ext>
            </a:extLst>
          </p:cNvPr>
          <p:cNvSpPr txBox="1"/>
          <p:nvPr/>
        </p:nvSpPr>
        <p:spPr>
          <a:xfrm>
            <a:off x="3487479" y="2514600"/>
            <a:ext cx="51993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/>
              <a:t>PyTorch</a:t>
            </a:r>
            <a:r>
              <a:rPr lang="ko-KR" altLang="en-US" dirty="0"/>
              <a:t>에서 </a:t>
            </a:r>
            <a:r>
              <a:rPr lang="en-US" altLang="ko-KR" dirty="0"/>
              <a:t>MNIST </a:t>
            </a:r>
            <a:r>
              <a:rPr lang="ko-KR" altLang="en-US" dirty="0"/>
              <a:t>데이터셋을 불러오기 위해 </a:t>
            </a:r>
            <a:r>
              <a:rPr lang="en-US" altLang="ko-KR" dirty="0" err="1"/>
              <a:t>datasets.MNIST</a:t>
            </a:r>
            <a:r>
              <a:rPr lang="en-US" altLang="ko-KR" dirty="0"/>
              <a:t>()</a:t>
            </a:r>
            <a:r>
              <a:rPr lang="ko-KR" altLang="en-US" dirty="0"/>
              <a:t>를 사용</a:t>
            </a:r>
            <a:r>
              <a:rPr lang="en-US" altLang="ko-KR" dirty="0"/>
              <a:t> 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‘train’</a:t>
            </a:r>
            <a:r>
              <a:rPr lang="ko-KR" altLang="en-US" dirty="0"/>
              <a:t>옵션을 이용하여 </a:t>
            </a:r>
            <a:r>
              <a:rPr lang="en-US" altLang="ko-KR" dirty="0"/>
              <a:t>test </a:t>
            </a:r>
            <a:r>
              <a:rPr lang="ko-KR" altLang="en-US" dirty="0"/>
              <a:t>데이터셋과 </a:t>
            </a:r>
            <a:r>
              <a:rPr lang="en-US" altLang="ko-KR" dirty="0"/>
              <a:t>train </a:t>
            </a:r>
            <a:r>
              <a:rPr lang="ko-KR" altLang="en-US" dirty="0"/>
              <a:t>데이터셋 구분하여 저장</a:t>
            </a:r>
            <a:r>
              <a:rPr lang="en-US" altLang="ko-KR" dirty="0"/>
              <a:t>(train=True</a:t>
            </a:r>
            <a:r>
              <a:rPr lang="ko-KR" altLang="en-US" dirty="0"/>
              <a:t>이면 </a:t>
            </a:r>
            <a:r>
              <a:rPr lang="en-US" altLang="ko-KR" dirty="0"/>
              <a:t>train set, False</a:t>
            </a:r>
            <a:r>
              <a:rPr lang="ko-KR" altLang="en-US" dirty="0"/>
              <a:t>이면 </a:t>
            </a:r>
            <a:r>
              <a:rPr lang="en-US" altLang="ko-KR" dirty="0"/>
              <a:t>test set)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‘transform’</a:t>
            </a:r>
            <a:r>
              <a:rPr lang="ko-KR" altLang="en-US" dirty="0"/>
              <a:t>옵션을 이용해 데이터를 </a:t>
            </a:r>
            <a:r>
              <a:rPr lang="ko-KR" altLang="en-US" dirty="0" err="1"/>
              <a:t>텐서</a:t>
            </a:r>
            <a:r>
              <a:rPr lang="ko-KR" altLang="en-US" dirty="0"/>
              <a:t> 형태로 변환</a:t>
            </a:r>
            <a:r>
              <a:rPr lang="en-US" altLang="ko-KR" dirty="0"/>
              <a:t>, </a:t>
            </a:r>
            <a:r>
              <a:rPr lang="ko-KR" altLang="en-US" dirty="0"/>
              <a:t>각 픽셀을 </a:t>
            </a:r>
            <a:r>
              <a:rPr lang="en-US" altLang="ko-KR" dirty="0"/>
              <a:t>0~1 </a:t>
            </a:r>
            <a:r>
              <a:rPr lang="ko-KR" altLang="en-US" dirty="0"/>
              <a:t>사이의 값으로 정규화</a:t>
            </a:r>
          </a:p>
        </p:txBody>
      </p:sp>
    </p:spTree>
    <p:extLst>
      <p:ext uri="{BB962C8B-B14F-4D97-AF65-F5344CB8AC3E}">
        <p14:creationId xmlns:p14="http://schemas.microsoft.com/office/powerpoint/2010/main" val="168613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B7F25-E76B-29DD-C047-316114B7F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Visualize datasets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096797-4314-DD2B-B60D-BA6EBC70B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0234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시각화를 통해 데이터 검증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FEAFF08-D92E-3A42-4E47-D1953DD2990D}"/>
              </a:ext>
            </a:extLst>
          </p:cNvPr>
          <p:cNvSpPr>
            <a:spLocks noGrp="1"/>
          </p:cNvSpPr>
          <p:nvPr/>
        </p:nvSpPr>
        <p:spPr>
          <a:xfrm>
            <a:off x="5486400" y="1524000"/>
            <a:ext cx="3866606" cy="1759131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b="1" dirty="0">
                <a:latin typeface="Times New Roman"/>
                <a:ea typeface="NanumMyeongjo"/>
                <a:cs typeface="Times New Roman"/>
              </a:rPr>
              <a:t>P</a:t>
            </a:r>
            <a:r>
              <a:rPr kumimoji="0" lang="en-US" altLang="ko-KR" sz="1400" b="1" i="0" u="none" strike="noStrike" kern="1200" cap="none" spc="0" normalizeH="0" baseline="0" dirty="0">
                <a:latin typeface="Times New Roman"/>
                <a:ea typeface="NanumMyeongjo"/>
                <a:cs typeface="Times New Roman"/>
              </a:rPr>
              <a:t>repare and Preprocess CIFAR-10 datasets.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Architecture design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Loss and Optimization option setting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Training</a:t>
            </a:r>
            <a:endParaRPr kumimoji="0" lang="en-US" altLang="ko-KR" sz="1400" b="0" i="0" u="none" strike="noStrike" kern="1200" cap="none" spc="0" normalizeH="0" baseline="0" dirty="0">
              <a:solidFill>
                <a:schemeClr val="bg1">
                  <a:lumMod val="75000"/>
                </a:schemeClr>
              </a:solidFill>
              <a:cs typeface="Times New Roman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D757CCE-D1DF-298E-F05E-A3F823014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55" y="2530828"/>
            <a:ext cx="4533755" cy="8127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C5AF26C-307D-B9EF-15BA-9C1ECDB43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55" y="3429000"/>
            <a:ext cx="5047613" cy="270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528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8AD0DA-30B2-4966-4A2C-3092E81A1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F622E8-0BE4-A68B-FD38-9E62128D7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66" y="1787833"/>
            <a:ext cx="2804247" cy="43886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BCE8A90-657E-1BFB-4DE4-4F5C81B85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181" y="2682240"/>
            <a:ext cx="3715650" cy="287382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Architecture design(Choice)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C47B5C-AE92-F0A1-EABE-2D21DD2B904E}"/>
              </a:ext>
            </a:extLst>
          </p:cNvPr>
          <p:cNvSpPr txBox="1"/>
          <p:nvPr/>
        </p:nvSpPr>
        <p:spPr>
          <a:xfrm>
            <a:off x="600892" y="1527750"/>
            <a:ext cx="241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[Multi-layer perceptron]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1F05F-FEED-8D47-33D6-7AD057D81868}"/>
              </a:ext>
            </a:extLst>
          </p:cNvPr>
          <p:cNvSpPr txBox="1"/>
          <p:nvPr/>
        </p:nvSpPr>
        <p:spPr>
          <a:xfrm>
            <a:off x="3282480" y="1527750"/>
            <a:ext cx="335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[Convolutional Neural Network]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DF23870-7C93-732D-3006-7256B8C99773}"/>
              </a:ext>
            </a:extLst>
          </p:cNvPr>
          <p:cNvSpPr>
            <a:spLocks noGrp="1"/>
          </p:cNvSpPr>
          <p:nvPr/>
        </p:nvSpPr>
        <p:spPr>
          <a:xfrm>
            <a:off x="6888490" y="1524000"/>
            <a:ext cx="3561806" cy="1530531"/>
          </a:xfrm>
          <a:prstGeom prst="rect">
            <a:avLst/>
          </a:prstGeom>
        </p:spPr>
        <p:txBody>
          <a:bodyPr vert="horz" lIns="91440" tIns="45720" rIns="91440" bIns="45720" anchor="t">
            <a:normAutofit fontScale="92500" lnSpcReduction="20000"/>
          </a:bodyPr>
          <a:lstStyle/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Times New Roman"/>
                <a:ea typeface="NanumMyeongjo"/>
                <a:cs typeface="Times New Roman"/>
              </a:rPr>
              <a:t>P</a:t>
            </a:r>
            <a:r>
              <a:rPr kumimoji="0" lang="en-US" altLang="ko-KR" sz="140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latin typeface="Times New Roman"/>
                <a:ea typeface="NanumMyeongjo"/>
                <a:cs typeface="Times New Roman"/>
              </a:rPr>
              <a:t>repare and Preprocess CIFAR-10 datasets.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1400" b="1" i="0" u="none" strike="noStrike" kern="1200" cap="none" spc="0" normalizeH="0" baseline="0" dirty="0">
                <a:cs typeface="Times New Roman"/>
              </a:rPr>
              <a:t>Architecture design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Loss and Optimization option setting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Training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Validation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Evaluation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…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553B23-6114-1209-E7C6-54E99BE7E796}"/>
              </a:ext>
            </a:extLst>
          </p:cNvPr>
          <p:cNvSpPr/>
          <p:nvPr/>
        </p:nvSpPr>
        <p:spPr>
          <a:xfrm>
            <a:off x="257452" y="1596449"/>
            <a:ext cx="2924761" cy="47185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86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Architecture design(Choice)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8AD0DA-30B2-4966-4A2C-3092E81A1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4046F-9BAD-C015-BB57-7920589169A1}"/>
              </a:ext>
            </a:extLst>
          </p:cNvPr>
          <p:cNvSpPr txBox="1"/>
          <p:nvPr/>
        </p:nvSpPr>
        <p:spPr>
          <a:xfrm>
            <a:off x="600892" y="1630532"/>
            <a:ext cx="241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[Multi-layer perceptron]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4DB62D8-472F-AE5A-EF99-8C8269E92948}"/>
              </a:ext>
            </a:extLst>
          </p:cNvPr>
          <p:cNvSpPr>
            <a:spLocks noGrp="1"/>
          </p:cNvSpPr>
          <p:nvPr/>
        </p:nvSpPr>
        <p:spPr>
          <a:xfrm>
            <a:off x="6888490" y="1524000"/>
            <a:ext cx="3561806" cy="1530531"/>
          </a:xfrm>
          <a:prstGeom prst="rect">
            <a:avLst/>
          </a:prstGeom>
        </p:spPr>
        <p:txBody>
          <a:bodyPr vert="horz" lIns="91440" tIns="45720" rIns="91440" bIns="45720" anchor="t">
            <a:normAutofit fontScale="92500" lnSpcReduction="20000"/>
          </a:bodyPr>
          <a:lstStyle/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Times New Roman"/>
                <a:ea typeface="NanumMyeongjo"/>
                <a:cs typeface="Times New Roman"/>
              </a:rPr>
              <a:t>P</a:t>
            </a:r>
            <a:r>
              <a:rPr kumimoji="0" lang="en-US" altLang="ko-KR" sz="140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latin typeface="Times New Roman"/>
                <a:ea typeface="NanumMyeongjo"/>
                <a:cs typeface="Times New Roman"/>
              </a:rPr>
              <a:t>repare and Preprocess CIFAR-10 datasets.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1400" b="1" i="0" u="none" strike="noStrike" kern="1200" cap="none" spc="0" normalizeH="0" baseline="0" dirty="0">
                <a:cs typeface="Times New Roman"/>
              </a:rPr>
              <a:t>Architecture design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Loss and Optimization option setting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Training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Validation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Evaluation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…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97AF58-4A29-FE3F-8BBB-4B0735348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92" y="2289265"/>
            <a:ext cx="2973882" cy="38202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DD39161-A850-08A2-061B-4EEB4D06E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868" y="3054531"/>
            <a:ext cx="3618720" cy="31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37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Black-box approach</a:t>
            </a:r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934150" y="1524000"/>
            <a:ext cx="7275699" cy="3081474"/>
            <a:chOff x="1217046" y="2328672"/>
            <a:chExt cx="7275699" cy="3081474"/>
          </a:xfrm>
        </p:grpSpPr>
        <p:pic>
          <p:nvPicPr>
            <p:cNvPr id="1026" name="Picture 2" descr="http://www.matlabtips.com/wp-content/uploads/2014/08/blackbox-3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7046" y="2328672"/>
              <a:ext cx="7275699" cy="3081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3344274" y="2858299"/>
              <a:ext cx="2762383" cy="1956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4" descr="https://4.bp.blogspot.com/-vwollbVk8dA/V2J4Ekoi9AI/AAAAAAAAOzE/Y4aYoKkYZN0FvWJbssXZ-fpnaHtLPIAvACLcB/s1600/black_box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895" y="2706140"/>
              <a:ext cx="3944585" cy="2261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4394584"/>
            <a:ext cx="8229600" cy="2082415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영상</a:t>
            </a:r>
            <a:r>
              <a:rPr lang="en-US" altLang="ko-KR" sz="2000" dirty="0"/>
              <a:t>, </a:t>
            </a:r>
            <a:r>
              <a:rPr lang="ko-KR" altLang="en-US" sz="2000" dirty="0"/>
              <a:t>비디오</a:t>
            </a:r>
            <a:r>
              <a:rPr lang="en-US" altLang="ko-KR" sz="2000" dirty="0"/>
              <a:t>, </a:t>
            </a:r>
            <a:r>
              <a:rPr lang="ko-KR" altLang="en-US" sz="2000" dirty="0"/>
              <a:t>음성</a:t>
            </a:r>
            <a:r>
              <a:rPr lang="en-US" altLang="ko-KR" sz="2000" dirty="0"/>
              <a:t> </a:t>
            </a:r>
            <a:r>
              <a:rPr lang="ko-KR" altLang="en-US" sz="2000" dirty="0"/>
              <a:t>모두 벡터</a:t>
            </a:r>
            <a:r>
              <a:rPr lang="en-US" altLang="ko-KR" sz="2000" dirty="0"/>
              <a:t>(</a:t>
            </a:r>
            <a:r>
              <a:rPr lang="ko-KR" altLang="en-US" sz="2000" dirty="0"/>
              <a:t>숫자들의 어레이</a:t>
            </a:r>
            <a:r>
              <a:rPr lang="en-US" altLang="ko-KR" sz="2000" dirty="0"/>
              <a:t>)</a:t>
            </a:r>
            <a:r>
              <a:rPr lang="ko-KR" altLang="en-US" sz="2000" dirty="0"/>
              <a:t>로 표현할 수 있음</a:t>
            </a:r>
            <a:endParaRPr lang="en-US" altLang="ko-KR" sz="2000" dirty="0"/>
          </a:p>
          <a:p>
            <a:r>
              <a:rPr lang="ko-KR" altLang="en-US" sz="2000" dirty="0"/>
              <a:t>출력도 벡터로 표현할 수 있음</a:t>
            </a:r>
            <a:r>
              <a:rPr lang="en-US" altLang="ko-KR" sz="2000" dirty="0"/>
              <a:t>. (</a:t>
            </a:r>
            <a:r>
              <a:rPr lang="ko-KR" altLang="en-US" sz="2000" dirty="0"/>
              <a:t>고양이</a:t>
            </a:r>
            <a:r>
              <a:rPr lang="en-US" altLang="ko-KR" sz="2000" dirty="0">
                <a:latin typeface="HY견고딕" panose="02030600000101010101" pitchFamily="18" charset="-127"/>
              </a:rPr>
              <a:t>:[1,0]</a:t>
            </a:r>
            <a:r>
              <a:rPr lang="en-US" altLang="ko-KR" sz="2000" dirty="0"/>
              <a:t>, </a:t>
            </a:r>
            <a:r>
              <a:rPr lang="ko-KR" altLang="en-US" sz="2000" dirty="0"/>
              <a:t>개</a:t>
            </a:r>
            <a:r>
              <a:rPr lang="en-US" altLang="ko-KR" sz="2000" dirty="0">
                <a:latin typeface="HY견고딕" panose="02030600000101010101" pitchFamily="18" charset="-127"/>
              </a:rPr>
              <a:t>:[0,1]</a:t>
            </a:r>
            <a:r>
              <a:rPr lang="en-US" altLang="ko-KR" sz="2000" dirty="0"/>
              <a:t>, …)</a:t>
            </a:r>
          </a:p>
          <a:p>
            <a:r>
              <a:rPr lang="ko-KR" altLang="en-US" sz="2000" dirty="0"/>
              <a:t>관찰된 숫자들이 들어가서 원하는 숫자들이 나오도록 하는 검은 상자</a:t>
            </a:r>
            <a:endParaRPr lang="en-US" altLang="ko-KR" sz="2000" dirty="0"/>
          </a:p>
          <a:p>
            <a:pPr lvl="1"/>
            <a:r>
              <a:rPr lang="ko-KR" altLang="en-US" sz="1600" dirty="0"/>
              <a:t>검은 상자는 다양한 방식으로 구현될 수 있지만 현재는 </a:t>
            </a:r>
            <a:r>
              <a:rPr lang="ko-KR" altLang="en-US" sz="1600" dirty="0">
                <a:solidFill>
                  <a:srgbClr val="FF0000"/>
                </a:solidFill>
              </a:rPr>
              <a:t>신경망</a:t>
            </a:r>
            <a:r>
              <a:rPr lang="ko-KR" altLang="en-US" sz="1600" dirty="0"/>
              <a:t>이 선호됨</a:t>
            </a:r>
            <a:endParaRPr lang="en-US" altLang="ko-KR" sz="1600" dirty="0"/>
          </a:p>
          <a:p>
            <a:pPr lvl="1"/>
            <a:r>
              <a:rPr lang="ko-KR" altLang="en-US" sz="1600" dirty="0"/>
              <a:t>관계식에 필요한 파라미터는 예시</a:t>
            </a:r>
            <a:r>
              <a:rPr lang="en-US" altLang="ko-KR" sz="1600" dirty="0"/>
              <a:t>(</a:t>
            </a:r>
            <a:r>
              <a:rPr lang="ko-KR" altLang="en-US" sz="1600" dirty="0"/>
              <a:t>학습</a:t>
            </a:r>
            <a:r>
              <a:rPr lang="en-US" altLang="ko-KR" sz="1600" dirty="0"/>
              <a:t>/</a:t>
            </a:r>
            <a:r>
              <a:rPr lang="ko-KR" altLang="en-US" sz="1600" dirty="0"/>
              <a:t>훈련 데이터</a:t>
            </a:r>
            <a:r>
              <a:rPr lang="en-US" altLang="ko-KR" sz="1600" dirty="0"/>
              <a:t>)</a:t>
            </a:r>
            <a:r>
              <a:rPr lang="ko-KR" altLang="en-US" sz="1600" dirty="0"/>
              <a:t>로부터 결정됨 </a:t>
            </a:r>
            <a:r>
              <a:rPr lang="en-US" altLang="ko-KR" sz="1600" dirty="0"/>
              <a:t>(training </a:t>
            </a:r>
            <a:r>
              <a:rPr lang="ko-KR" altLang="en-US" sz="1600" dirty="0"/>
              <a:t>과정</a:t>
            </a:r>
            <a:r>
              <a:rPr lang="en-US" altLang="ko-KR" sz="1600" dirty="0"/>
              <a:t>)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9159583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Loss, Optimization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8AD0DA-30B2-4966-4A2C-3092E81A1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n-US" altLang="ko-KR" dirty="0"/>
              <a:t>Loss: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Cross entropy</a:t>
            </a:r>
          </a:p>
          <a:p>
            <a:r>
              <a:rPr lang="en-US" altLang="ko-KR" dirty="0"/>
              <a:t>Optimizer: </a:t>
            </a:r>
          </a:p>
          <a:p>
            <a:pPr lvl="1"/>
            <a:r>
              <a:rPr lang="en-US" altLang="ko-KR" dirty="0"/>
              <a:t>Adam</a:t>
            </a:r>
          </a:p>
          <a:p>
            <a:r>
              <a:rPr lang="en-US" altLang="ko-KR" dirty="0"/>
              <a:t>Hyper parameter: </a:t>
            </a:r>
          </a:p>
          <a:p>
            <a:pPr lvl="1"/>
            <a:r>
              <a:rPr lang="en-US" altLang="ko-KR" dirty="0"/>
              <a:t>Learning rate : 0.005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4660424-9C74-B7FB-CF96-6287499EB6F7}"/>
              </a:ext>
            </a:extLst>
          </p:cNvPr>
          <p:cNvSpPr>
            <a:spLocks noGrp="1"/>
          </p:cNvSpPr>
          <p:nvPr/>
        </p:nvSpPr>
        <p:spPr>
          <a:xfrm>
            <a:off x="6200515" y="1524000"/>
            <a:ext cx="3561806" cy="1530531"/>
          </a:xfrm>
          <a:prstGeom prst="rect">
            <a:avLst/>
          </a:prstGeom>
        </p:spPr>
        <p:txBody>
          <a:bodyPr vert="horz" lIns="91440" tIns="45720" rIns="91440" bIns="45720" anchor="t">
            <a:normAutofit fontScale="92500" lnSpcReduction="20000"/>
          </a:bodyPr>
          <a:lstStyle/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Times New Roman"/>
                <a:ea typeface="NanumMyeongjo"/>
                <a:cs typeface="Times New Roman"/>
              </a:rPr>
              <a:t>P</a:t>
            </a:r>
            <a:r>
              <a:rPr kumimoji="0" lang="en-US" altLang="ko-KR" sz="140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latin typeface="Times New Roman"/>
                <a:ea typeface="NanumMyeongjo"/>
                <a:cs typeface="Times New Roman"/>
              </a:rPr>
              <a:t>repare and Preprocess CIFAR-10 datasets.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140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Architecture design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b="1" dirty="0">
                <a:cs typeface="Times New Roman"/>
              </a:rPr>
              <a:t>Loss and Optimization option setting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Training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Validation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Evaluation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…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181B95-6468-E547-68B3-CABAA8702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50" y="4153261"/>
            <a:ext cx="4872479" cy="75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3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Training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8AD0DA-30B2-4966-4A2C-3092E81A1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138BE36-494C-4501-7F27-0172362441C7}"/>
              </a:ext>
            </a:extLst>
          </p:cNvPr>
          <p:cNvSpPr>
            <a:spLocks noGrp="1"/>
          </p:cNvSpPr>
          <p:nvPr/>
        </p:nvSpPr>
        <p:spPr>
          <a:xfrm>
            <a:off x="6200515" y="1524000"/>
            <a:ext cx="3561806" cy="1530531"/>
          </a:xfrm>
          <a:prstGeom prst="rect">
            <a:avLst/>
          </a:prstGeom>
        </p:spPr>
        <p:txBody>
          <a:bodyPr vert="horz" lIns="91440" tIns="45720" rIns="91440" bIns="45720" anchor="t">
            <a:normAutofit fontScale="92500" lnSpcReduction="20000"/>
          </a:bodyPr>
          <a:lstStyle/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Times New Roman"/>
                <a:ea typeface="NanumMyeongjo"/>
                <a:cs typeface="Times New Roman"/>
              </a:rPr>
              <a:t>P</a:t>
            </a:r>
            <a:r>
              <a:rPr kumimoji="0" lang="en-US" altLang="ko-KR" sz="140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latin typeface="Times New Roman"/>
                <a:ea typeface="NanumMyeongjo"/>
                <a:cs typeface="Times New Roman"/>
              </a:rPr>
              <a:t>repare and Preprocess CIFAR-10 datasets.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140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Architecture design</a:t>
            </a:r>
            <a:endParaRPr kumimoji="0" lang="en-US" altLang="ko-KR" sz="1400" b="1" i="0" u="none" strike="noStrike" kern="1200" cap="none" spc="0" normalizeH="0" baseline="0" dirty="0">
              <a:solidFill>
                <a:schemeClr val="bg1">
                  <a:lumMod val="75000"/>
                </a:schemeClr>
              </a:solidFill>
              <a:cs typeface="Times New Roman"/>
            </a:endParaRP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Loss and Optimization option setting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b="1" dirty="0">
                <a:cs typeface="Times New Roman"/>
              </a:rPr>
              <a:t>Training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Validation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Evaluation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…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A9CB5F9-C74A-AC2B-0CE7-4A0C6D22F2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413" r="28186"/>
          <a:stretch/>
        </p:blipFill>
        <p:spPr>
          <a:xfrm>
            <a:off x="159443" y="1574074"/>
            <a:ext cx="5289407" cy="36750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663F027-AD08-E5F1-9EC5-06EB650CA9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460"/>
          <a:stretch/>
        </p:blipFill>
        <p:spPr>
          <a:xfrm>
            <a:off x="4078846" y="4881497"/>
            <a:ext cx="5065154" cy="210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2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Validation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8AD0DA-30B2-4966-4A2C-3092E81A1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6355926-EC37-0BE9-43CB-BE9503D91523}"/>
              </a:ext>
            </a:extLst>
          </p:cNvPr>
          <p:cNvSpPr>
            <a:spLocks noGrp="1"/>
          </p:cNvSpPr>
          <p:nvPr/>
        </p:nvSpPr>
        <p:spPr>
          <a:xfrm>
            <a:off x="6200515" y="1524000"/>
            <a:ext cx="3561806" cy="1530531"/>
          </a:xfrm>
          <a:prstGeom prst="rect">
            <a:avLst/>
          </a:prstGeom>
        </p:spPr>
        <p:txBody>
          <a:bodyPr vert="horz" lIns="91440" tIns="45720" rIns="91440" bIns="45720" anchor="t">
            <a:normAutofit fontScale="92500" lnSpcReduction="20000"/>
          </a:bodyPr>
          <a:lstStyle/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Times New Roman"/>
                <a:ea typeface="NanumMyeongjo"/>
                <a:cs typeface="Times New Roman"/>
              </a:rPr>
              <a:t>P</a:t>
            </a:r>
            <a:r>
              <a:rPr kumimoji="0" lang="en-US" altLang="ko-KR" sz="140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latin typeface="Times New Roman"/>
                <a:ea typeface="NanumMyeongjo"/>
                <a:cs typeface="Times New Roman"/>
              </a:rPr>
              <a:t>repare and Preprocess CIFAR-10 datasets.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140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Architecture design</a:t>
            </a:r>
            <a:endParaRPr kumimoji="0" lang="en-US" altLang="ko-KR" sz="1400" b="1" i="0" u="none" strike="noStrike" kern="1200" cap="none" spc="0" normalizeH="0" baseline="0" dirty="0">
              <a:solidFill>
                <a:schemeClr val="bg1">
                  <a:lumMod val="75000"/>
                </a:schemeClr>
              </a:solidFill>
              <a:cs typeface="Times New Roman"/>
            </a:endParaRP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Loss and Optimization option setting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Training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b="1" dirty="0">
                <a:cs typeface="Times New Roman"/>
              </a:rPr>
              <a:t>Validation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Evaluation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…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F8EC63-AD52-5D6D-1507-1B43B0A0B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34" y="1649667"/>
            <a:ext cx="5060610" cy="434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40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Evaluation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8AD0DA-30B2-4966-4A2C-3092E81A1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1F39EBF-7BC5-515A-5F6F-53B9695AD42D}"/>
              </a:ext>
            </a:extLst>
          </p:cNvPr>
          <p:cNvSpPr>
            <a:spLocks noGrp="1"/>
          </p:cNvSpPr>
          <p:nvPr/>
        </p:nvSpPr>
        <p:spPr>
          <a:xfrm>
            <a:off x="6505316" y="1524000"/>
            <a:ext cx="3561806" cy="1530531"/>
          </a:xfrm>
          <a:prstGeom prst="rect">
            <a:avLst/>
          </a:prstGeom>
        </p:spPr>
        <p:txBody>
          <a:bodyPr vert="horz" lIns="91440" tIns="45720" rIns="91440" bIns="45720" anchor="t">
            <a:normAutofit fontScale="92500" lnSpcReduction="20000"/>
          </a:bodyPr>
          <a:lstStyle/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Times New Roman"/>
                <a:ea typeface="NanumMyeongjo"/>
                <a:cs typeface="Times New Roman"/>
              </a:rPr>
              <a:t>P</a:t>
            </a:r>
            <a:r>
              <a:rPr kumimoji="0" lang="en-US" altLang="ko-KR" sz="140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latin typeface="Times New Roman"/>
                <a:ea typeface="NanumMyeongjo"/>
                <a:cs typeface="Times New Roman"/>
              </a:rPr>
              <a:t>repare and Preprocess CIFAR-10 datasets.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140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Architecture design</a:t>
            </a:r>
            <a:endParaRPr kumimoji="0" lang="en-US" altLang="ko-KR" sz="1400" b="1" i="0" u="none" strike="noStrike" kern="1200" cap="none" spc="0" normalizeH="0" baseline="0" dirty="0">
              <a:solidFill>
                <a:schemeClr val="bg1">
                  <a:lumMod val="75000"/>
                </a:schemeClr>
              </a:solidFill>
              <a:cs typeface="Times New Roman"/>
            </a:endParaRP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Loss and Optimization option setting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Training</a:t>
            </a:r>
            <a:endParaRPr lang="en-US" altLang="ko-KR" sz="1400" b="1" dirty="0">
              <a:solidFill>
                <a:schemeClr val="bg1">
                  <a:lumMod val="75000"/>
                </a:schemeClr>
              </a:solidFill>
              <a:cs typeface="Times New Roman"/>
            </a:endParaRP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Validation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b="1" dirty="0">
                <a:cs typeface="Times New Roman"/>
              </a:rPr>
              <a:t>Evaluation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5E198A-35BD-DE41-1AD9-56D52598DCD6}"/>
              </a:ext>
            </a:extLst>
          </p:cNvPr>
          <p:cNvSpPr txBox="1"/>
          <p:nvPr/>
        </p:nvSpPr>
        <p:spPr>
          <a:xfrm>
            <a:off x="600892" y="1527750"/>
            <a:ext cx="241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[Multi-layer perceptron]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267062A-3616-E2B8-71E7-0FE6360E4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23" y="1969532"/>
            <a:ext cx="3287230" cy="478553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A464FA6-4400-3833-BA3F-5BCA00B50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406" y="2062491"/>
            <a:ext cx="3144140" cy="226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80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Inference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8AD0DA-30B2-4966-4A2C-3092E81A1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DD43A2-D397-28C7-1E72-EB97A6281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00" y="1708753"/>
            <a:ext cx="3632762" cy="38358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378677A-7AB1-0560-1AD6-446F20AA8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851" y="3745802"/>
            <a:ext cx="3632762" cy="280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9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How to use?</a:t>
            </a:r>
          </a:p>
        </p:txBody>
      </p:sp>
      <p:pic>
        <p:nvPicPr>
          <p:cNvPr id="6" name="온라인 미디어 5" descr="지능형반도체학과 - 실습교과목 프로젝트">
            <a:hlinkClick r:id="" action="ppaction://media"/>
            <a:extLst>
              <a:ext uri="{FF2B5EF4-FFF2-40B4-BE49-F238E27FC236}">
                <a16:creationId xmlns:a16="http://schemas.microsoft.com/office/drawing/2014/main" id="{9D08388D-AF28-1B54-77A8-30733F8B246B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57200" y="1714500"/>
            <a:ext cx="8229600" cy="464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492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The ideal machine learning pipeline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8AD0DA-30B2-4966-4A2C-3092E81A1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D30AECD-9FE8-F0DD-5244-77D8D819D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98" y="2542904"/>
            <a:ext cx="7302149" cy="317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49C3CD2-1681-474C-A444-5A80E6BF479F}"/>
              </a:ext>
            </a:extLst>
          </p:cNvPr>
          <p:cNvSpPr/>
          <p:nvPr/>
        </p:nvSpPr>
        <p:spPr>
          <a:xfrm>
            <a:off x="476178" y="2403723"/>
            <a:ext cx="6690975" cy="1097121"/>
          </a:xfrm>
          <a:prstGeom prst="rect">
            <a:avLst/>
          </a:prstGeom>
          <a:solidFill>
            <a:srgbClr val="43B8F3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48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700" dirty="0"/>
              <a:t>Ex 2.</a:t>
            </a:r>
            <a:br>
              <a:rPr lang="en-US" altLang="ko-KR" sz="4700" dirty="0"/>
            </a:br>
            <a:r>
              <a:rPr lang="en-US" altLang="ko-KR" sz="4700" dirty="0" err="1"/>
              <a:t>PyTorch</a:t>
            </a:r>
            <a:r>
              <a:rPr lang="en-US" altLang="ko-KR" sz="4700" dirty="0"/>
              <a:t> CIFAR-10 Classification</a:t>
            </a:r>
            <a:endParaRPr lang="en" altLang="ko-Kore-KR" sz="47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60497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351503"/>
            <a:ext cx="7848600" cy="1927225"/>
          </a:xfrm>
        </p:spPr>
        <p:txBody>
          <a:bodyPr/>
          <a:lstStyle/>
          <a:p>
            <a:r>
              <a:rPr lang="en-US" altLang="ko-KR" sz="4000" dirty="0"/>
              <a:t>CIFAR-10 Classification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1290370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CIFAR-10</a:t>
            </a: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2145124" y="2734110"/>
            <a:ext cx="4906005" cy="3848050"/>
          </a:xfrm>
          <a:prstGeom prst="rect">
            <a:avLst/>
          </a:prstGeom>
        </p:spPr>
      </p:pic>
      <p:sp>
        <p:nvSpPr>
          <p:cNvPr id="5" name="내용 개체 틀 2"/>
          <p:cNvSpPr>
            <a:spLocks noGrp="1"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2200" b="0" i="0" u="none" strike="noStrike" kern="1200" cap="none" spc="0" normalizeH="0" baseline="0" dirty="0">
                <a:solidFill>
                  <a:srgbClr val="292934"/>
                </a:solidFill>
                <a:latin typeface="Times New Roman"/>
                <a:ea typeface="NanumMyeongjo"/>
                <a:cs typeface="Times New Roman"/>
              </a:rPr>
              <a:t>Dataset consists of 60000 32x32 color images in 10 classes</a:t>
            </a:r>
          </a:p>
          <a:p>
            <a:pPr marL="457200" lvl="1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292934"/>
                </a:solidFill>
                <a:latin typeface="Times New Roman"/>
                <a:ea typeface="NanumMyeongjo"/>
                <a:cs typeface="Times New Roman"/>
              </a:rPr>
              <a:t>6000 images per class,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292934"/>
                </a:solidFill>
                <a:latin typeface="Times New Roman"/>
                <a:ea typeface="NanumMyeongjo"/>
                <a:cs typeface="Times New Roman"/>
              </a:rPr>
              <a:t> 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292934"/>
                </a:solidFill>
                <a:latin typeface="Times New Roman"/>
                <a:ea typeface="NanumMyeongjo"/>
                <a:cs typeface="Times New Roman"/>
              </a:rPr>
              <a:t>50000 training images and 10000 test images.</a:t>
            </a:r>
          </a:p>
          <a:p>
            <a:pPr marL="457200" lvl="1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292934"/>
                </a:solidFill>
                <a:latin typeface="Times New Roman"/>
                <a:ea typeface="NanumMyeongjo"/>
                <a:cs typeface="Times New Roman"/>
              </a:rPr>
              <a:t>The classes are completely mutually exclusive.</a:t>
            </a:r>
            <a:endParaRPr kumimoji="0" lang="ko-KR" altLang="en-US" sz="2000" b="0" i="0" u="none" strike="noStrike" kern="1200" cap="none" spc="0" normalizeH="0" baseline="0" dirty="0">
              <a:solidFill>
                <a:srgbClr val="292934"/>
              </a:solidFill>
              <a:cs typeface="Times New Roman"/>
            </a:endParaRPr>
          </a:p>
          <a:p>
            <a:pPr marL="457200" lvl="1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endParaRPr kumimoji="0" lang="en-US" altLang="ko-KR" sz="2000" b="0" i="0" u="none" strike="noStrike" kern="1200" cap="none" spc="0" normalizeH="0" baseline="0" dirty="0">
              <a:solidFill>
                <a:srgbClr val="292934"/>
              </a:solidFill>
              <a:cs typeface="Times New Roman"/>
            </a:endParaRPr>
          </a:p>
          <a:p>
            <a:pPr marL="457200" lvl="1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endParaRPr kumimoji="0" lang="en-US" altLang="ko-KR" sz="2000" b="0" i="0" u="none" strike="noStrike" kern="1200" cap="none" spc="0" normalizeH="0" baseline="0" dirty="0">
              <a:solidFill>
                <a:srgbClr val="292934"/>
              </a:solidFill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FA2939-FB81-ABC6-B0F2-815BA23D7A98}"/>
              </a:ext>
            </a:extLst>
          </p:cNvPr>
          <p:cNvSpPr txBox="1"/>
          <p:nvPr/>
        </p:nvSpPr>
        <p:spPr>
          <a:xfrm>
            <a:off x="920548" y="2795070"/>
            <a:ext cx="1284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[Class 0]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175965-6DD6-0238-A7AB-877ACCEF0241}"/>
              </a:ext>
            </a:extLst>
          </p:cNvPr>
          <p:cNvSpPr txBox="1"/>
          <p:nvPr/>
        </p:nvSpPr>
        <p:spPr>
          <a:xfrm>
            <a:off x="920548" y="3162365"/>
            <a:ext cx="1284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[Class 1]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A6FF1-B6F9-B598-DEA5-26252D11C66D}"/>
              </a:ext>
            </a:extLst>
          </p:cNvPr>
          <p:cNvSpPr txBox="1"/>
          <p:nvPr/>
        </p:nvSpPr>
        <p:spPr>
          <a:xfrm>
            <a:off x="920548" y="3529660"/>
            <a:ext cx="1284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[Class 2]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DCF4C0-49DF-F0CE-8B6D-CB8F9665F406}"/>
              </a:ext>
            </a:extLst>
          </p:cNvPr>
          <p:cNvSpPr txBox="1"/>
          <p:nvPr/>
        </p:nvSpPr>
        <p:spPr>
          <a:xfrm>
            <a:off x="920548" y="3896955"/>
            <a:ext cx="1284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[Class 3]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776064-ADD5-E09D-E1A1-1506A5E0DB16}"/>
              </a:ext>
            </a:extLst>
          </p:cNvPr>
          <p:cNvSpPr txBox="1"/>
          <p:nvPr/>
        </p:nvSpPr>
        <p:spPr>
          <a:xfrm>
            <a:off x="920548" y="4264250"/>
            <a:ext cx="1284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[Class 4]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DC98A-9E1D-D6D1-EBC8-F95BADCCD542}"/>
              </a:ext>
            </a:extLst>
          </p:cNvPr>
          <p:cNvSpPr txBox="1"/>
          <p:nvPr/>
        </p:nvSpPr>
        <p:spPr>
          <a:xfrm>
            <a:off x="920548" y="4631545"/>
            <a:ext cx="1284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[Class 5]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F914ED-0C97-60AF-F154-98E34EAE4EE1}"/>
              </a:ext>
            </a:extLst>
          </p:cNvPr>
          <p:cNvSpPr txBox="1"/>
          <p:nvPr/>
        </p:nvSpPr>
        <p:spPr>
          <a:xfrm>
            <a:off x="920548" y="4998840"/>
            <a:ext cx="1284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[Class 6]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E859AF-18D0-A67D-8793-E256C9BC29B7}"/>
              </a:ext>
            </a:extLst>
          </p:cNvPr>
          <p:cNvSpPr txBox="1"/>
          <p:nvPr/>
        </p:nvSpPr>
        <p:spPr>
          <a:xfrm>
            <a:off x="920548" y="5366135"/>
            <a:ext cx="1284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[Class 7]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AFE838-CCCB-9838-426C-5491E4AA8BC4}"/>
              </a:ext>
            </a:extLst>
          </p:cNvPr>
          <p:cNvSpPr txBox="1"/>
          <p:nvPr/>
        </p:nvSpPr>
        <p:spPr>
          <a:xfrm>
            <a:off x="920548" y="5733430"/>
            <a:ext cx="1284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[Class 8]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0E9DB8-4B8F-CCEB-8843-459156AE0509}"/>
              </a:ext>
            </a:extLst>
          </p:cNvPr>
          <p:cNvSpPr txBox="1"/>
          <p:nvPr/>
        </p:nvSpPr>
        <p:spPr>
          <a:xfrm>
            <a:off x="920548" y="6100727"/>
            <a:ext cx="1284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[Class 9]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89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C5E81A64-D550-CD2D-076C-36E4D6775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인공신경망을 이용하여 어떻게 이미지를 분류할 수 있을까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defRPr/>
            </a:pPr>
            <a:r>
              <a:rPr lang="en-US" altLang="ko-KR" dirty="0"/>
              <a:t>Goal of Image Classification by NN</a:t>
            </a:r>
          </a:p>
        </p:txBody>
      </p:sp>
      <p:sp>
        <p:nvSpPr>
          <p:cNvPr id="5" name="내용 개체 틀 2"/>
          <p:cNvSpPr>
            <a:spLocks noGrp="1"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457200" lvl="1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endParaRPr kumimoji="0" lang="en-US" altLang="ko-KR" sz="2000" b="0" i="0" u="none" strike="noStrike" kern="1200" cap="none" spc="0" normalizeH="0" baseline="0" dirty="0">
              <a:solidFill>
                <a:srgbClr val="292934"/>
              </a:solidFill>
              <a:cs typeface="Times New Roman"/>
            </a:endParaRPr>
          </a:p>
        </p:txBody>
      </p:sp>
      <p:pic>
        <p:nvPicPr>
          <p:cNvPr id="1026" name="Picture 2" descr="CIFAR-10 - V7 Open Datasets">
            <a:extLst>
              <a:ext uri="{FF2B5EF4-FFF2-40B4-BE49-F238E27FC236}">
                <a16:creationId xmlns:a16="http://schemas.microsoft.com/office/drawing/2014/main" id="{718EA266-C837-9FE6-4162-ACE581264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26" y="3467897"/>
            <a:ext cx="1769635" cy="176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BDD110D-C368-1EBD-3A19-3BEF694220AE}"/>
              </a:ext>
            </a:extLst>
          </p:cNvPr>
          <p:cNvSpPr txBox="1"/>
          <p:nvPr/>
        </p:nvSpPr>
        <p:spPr>
          <a:xfrm>
            <a:off x="1227098" y="268273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input</a:t>
            </a:r>
          </a:p>
        </p:txBody>
      </p:sp>
      <p:sp>
        <p:nvSpPr>
          <p:cNvPr id="26" name="순서도: 수동 연산 25">
            <a:extLst>
              <a:ext uri="{FF2B5EF4-FFF2-40B4-BE49-F238E27FC236}">
                <a16:creationId xmlns:a16="http://schemas.microsoft.com/office/drawing/2014/main" id="{6560625C-EE30-80E7-A1CA-19E43DF49206}"/>
              </a:ext>
            </a:extLst>
          </p:cNvPr>
          <p:cNvSpPr/>
          <p:nvPr/>
        </p:nvSpPr>
        <p:spPr>
          <a:xfrm rot="16200000">
            <a:off x="3350672" y="3629769"/>
            <a:ext cx="2442658" cy="1442211"/>
          </a:xfrm>
          <a:prstGeom prst="flowChartManualOperat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dirty="0"/>
              <a:t>NN</a:t>
            </a:r>
            <a:br>
              <a:rPr lang="en-US" altLang="ko-KR" dirty="0"/>
            </a:br>
            <a:r>
              <a:rPr lang="en-US" altLang="ko-KR" dirty="0"/>
              <a:t>Image</a:t>
            </a:r>
            <a:br>
              <a:rPr lang="en-US" altLang="ko-KR" dirty="0"/>
            </a:br>
            <a:r>
              <a:rPr lang="en-US" altLang="ko-KR" dirty="0"/>
              <a:t>Classifier</a:t>
            </a:r>
            <a:endParaRPr lang="ko-KR" altLang="en-US" dirty="0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8DE88F1D-7E91-C296-1EF9-366F912CDA16}"/>
              </a:ext>
            </a:extLst>
          </p:cNvPr>
          <p:cNvSpPr/>
          <p:nvPr/>
        </p:nvSpPr>
        <p:spPr>
          <a:xfrm>
            <a:off x="2952206" y="4180116"/>
            <a:ext cx="531223" cy="3222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391560D6-0A82-741E-00A9-0F784FD7F478}"/>
              </a:ext>
            </a:extLst>
          </p:cNvPr>
          <p:cNvSpPr/>
          <p:nvPr/>
        </p:nvSpPr>
        <p:spPr>
          <a:xfrm>
            <a:off x="5660573" y="4180116"/>
            <a:ext cx="531223" cy="3222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DC45AE-78A4-4020-CEB6-BFDA74995237}"/>
              </a:ext>
            </a:extLst>
          </p:cNvPr>
          <p:cNvSpPr txBox="1"/>
          <p:nvPr/>
        </p:nvSpPr>
        <p:spPr>
          <a:xfrm>
            <a:off x="6555585" y="267670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2275843-FB5A-EA55-F431-3139003A3EE8}"/>
                  </a:ext>
                </a:extLst>
              </p:cNvPr>
              <p:cNvSpPr txBox="1"/>
              <p:nvPr/>
            </p:nvSpPr>
            <p:spPr>
              <a:xfrm>
                <a:off x="6350392" y="3115316"/>
                <a:ext cx="652102" cy="2495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0.89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2275843-FB5A-EA55-F431-3139003A3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392" y="3115316"/>
                <a:ext cx="652102" cy="24958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9EBA84-4007-9E61-89C6-CDF8FF270DEF}"/>
                  </a:ext>
                </a:extLst>
              </p:cNvPr>
              <p:cNvSpPr txBox="1"/>
              <p:nvPr/>
            </p:nvSpPr>
            <p:spPr>
              <a:xfrm>
                <a:off x="6957483" y="3122233"/>
                <a:ext cx="810478" cy="253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55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ko-KR" altLang="en-US" sz="155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ko-KR" altLang="en-US" sz="155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비</m:t>
                              </m:r>
                              <m:r>
                                <a:rPr lang="ko-KR" altLang="en-US" sz="155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행</m:t>
                              </m:r>
                              <m:r>
                                <a:rPr lang="ko-KR" altLang="en-US" sz="155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기</m:t>
                              </m:r>
                            </m:e>
                            <m:e>
                              <m:r>
                                <a:rPr lang="ko-KR" altLang="en-US" sz="155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자</m:t>
                              </m:r>
                              <m:r>
                                <a:rPr lang="ko-KR" altLang="en-US" sz="155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동</m:t>
                              </m:r>
                              <m:r>
                                <a:rPr lang="ko-KR" altLang="en-US" sz="155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차</m:t>
                              </m:r>
                            </m:e>
                            <m:e>
                              <m:r>
                                <a:rPr lang="ko-KR" altLang="en-US" sz="155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새</m:t>
                              </m:r>
                            </m:e>
                            <m:e>
                              <m:r>
                                <a:rPr lang="ko-KR" altLang="en-US" sz="1550" b="1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사</m:t>
                              </m:r>
                              <m:r>
                                <a:rPr lang="ko-KR" altLang="en-US" sz="1550" b="1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슴</m:t>
                              </m:r>
                            </m:e>
                            <m:e>
                              <m:r>
                                <a:rPr lang="ko-KR" altLang="en-US" sz="155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고</m:t>
                              </m:r>
                              <m:r>
                                <a:rPr lang="ko-KR" altLang="en-US" sz="155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양</m:t>
                              </m:r>
                              <m:r>
                                <a:rPr lang="ko-KR" altLang="en-US" sz="155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이</m:t>
                              </m:r>
                            </m:e>
                            <m:e>
                              <m:r>
                                <a:rPr lang="ko-KR" altLang="en-US" sz="155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강</m:t>
                              </m:r>
                              <m:r>
                                <a:rPr lang="ko-KR" altLang="en-US" sz="155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아</m:t>
                              </m:r>
                              <m:r>
                                <a:rPr lang="ko-KR" altLang="en-US" sz="155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지</m:t>
                              </m:r>
                            </m:e>
                            <m:e>
                              <m:r>
                                <a:rPr lang="ko-KR" altLang="en-US" sz="155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개</m:t>
                              </m:r>
                              <m:r>
                                <a:rPr lang="ko-KR" altLang="en-US" sz="155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구</m:t>
                              </m:r>
                              <m:r>
                                <a:rPr lang="ko-KR" altLang="en-US" sz="155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리</m:t>
                              </m:r>
                            </m:e>
                            <m:e>
                              <m:r>
                                <a:rPr lang="ko-KR" altLang="en-US" sz="155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말</m:t>
                              </m:r>
                            </m:e>
                            <m:e>
                              <m:r>
                                <a:rPr lang="ko-KR" altLang="en-US" sz="155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배</m:t>
                              </m:r>
                            </m:e>
                            <m:e>
                              <m:r>
                                <a:rPr lang="ko-KR" altLang="en-US" sz="155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트</m:t>
                              </m:r>
                              <m:r>
                                <a:rPr lang="ko-KR" altLang="en-US" sz="155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럭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55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9EBA84-4007-9E61-89C6-CDF8FF270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483" y="3122233"/>
                <a:ext cx="810478" cy="25362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23437D6-BA99-F7C9-FA04-208432B3BC7B}"/>
              </a:ext>
            </a:extLst>
          </p:cNvPr>
          <p:cNvSpPr txBox="1"/>
          <p:nvPr/>
        </p:nvSpPr>
        <p:spPr>
          <a:xfrm>
            <a:off x="7993753" y="374686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= “deer”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3750DC-E733-891C-D75B-EB19C3F51CF6}"/>
              </a:ext>
            </a:extLst>
          </p:cNvPr>
          <p:cNvSpPr txBox="1"/>
          <p:nvPr/>
        </p:nvSpPr>
        <p:spPr>
          <a:xfrm>
            <a:off x="3651541" y="2676701"/>
            <a:ext cx="164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Black Box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547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C5E81A64-D550-CD2D-076C-36E4D6775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Goal</a:t>
            </a:r>
          </a:p>
        </p:txBody>
      </p:sp>
      <p:sp>
        <p:nvSpPr>
          <p:cNvPr id="5" name="내용 개체 틀 2"/>
          <p:cNvSpPr>
            <a:spLocks noGrp="1"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457200" lvl="1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endParaRPr kumimoji="0" lang="en-US" altLang="ko-KR" sz="2000" b="0" i="0" u="none" strike="noStrike" kern="1200" cap="none" spc="0" normalizeH="0" baseline="0" dirty="0">
              <a:solidFill>
                <a:srgbClr val="292934"/>
              </a:solidFill>
              <a:cs typeface="Times New Roman"/>
            </a:endParaRPr>
          </a:p>
        </p:txBody>
      </p:sp>
      <p:pic>
        <p:nvPicPr>
          <p:cNvPr id="1026" name="Picture 2" descr="CIFAR-10 - V7 Open Datasets">
            <a:extLst>
              <a:ext uri="{FF2B5EF4-FFF2-40B4-BE49-F238E27FC236}">
                <a16:creationId xmlns:a16="http://schemas.microsoft.com/office/drawing/2014/main" id="{718EA266-C837-9FE6-4162-ACE581264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26" y="3015050"/>
            <a:ext cx="1769635" cy="176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BDD110D-C368-1EBD-3A19-3BEF694220AE}"/>
              </a:ext>
            </a:extLst>
          </p:cNvPr>
          <p:cNvSpPr txBox="1"/>
          <p:nvPr/>
        </p:nvSpPr>
        <p:spPr>
          <a:xfrm>
            <a:off x="1215743" y="211667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input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B43327-F02E-E071-1B59-96D3C6A1F521}"/>
              </a:ext>
            </a:extLst>
          </p:cNvPr>
          <p:cNvSpPr txBox="1"/>
          <p:nvPr/>
        </p:nvSpPr>
        <p:spPr>
          <a:xfrm>
            <a:off x="1166118" y="4920344"/>
            <a:ext cx="101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32x32x3</a:t>
            </a:r>
          </a:p>
        </p:txBody>
      </p:sp>
      <p:sp>
        <p:nvSpPr>
          <p:cNvPr id="26" name="순서도: 수동 연산 25">
            <a:extLst>
              <a:ext uri="{FF2B5EF4-FFF2-40B4-BE49-F238E27FC236}">
                <a16:creationId xmlns:a16="http://schemas.microsoft.com/office/drawing/2014/main" id="{6560625C-EE30-80E7-A1CA-19E43DF49206}"/>
              </a:ext>
            </a:extLst>
          </p:cNvPr>
          <p:cNvSpPr/>
          <p:nvPr/>
        </p:nvSpPr>
        <p:spPr>
          <a:xfrm rot="16200000">
            <a:off x="3350672" y="3176922"/>
            <a:ext cx="2442658" cy="1442211"/>
          </a:xfrm>
          <a:prstGeom prst="flowChartManualOperat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dirty="0"/>
              <a:t>NN</a:t>
            </a:r>
            <a:br>
              <a:rPr lang="en-US" altLang="ko-KR" dirty="0"/>
            </a:br>
            <a:r>
              <a:rPr lang="en-US" altLang="ko-KR" dirty="0"/>
              <a:t>Image</a:t>
            </a:r>
            <a:br>
              <a:rPr lang="en-US" altLang="ko-KR" dirty="0"/>
            </a:br>
            <a:r>
              <a:rPr lang="en-US" altLang="ko-KR" dirty="0"/>
              <a:t>Classification</a:t>
            </a:r>
            <a:endParaRPr lang="ko-KR" altLang="en-US" dirty="0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8DE88F1D-7E91-C296-1EF9-366F912CDA16}"/>
              </a:ext>
            </a:extLst>
          </p:cNvPr>
          <p:cNvSpPr/>
          <p:nvPr/>
        </p:nvSpPr>
        <p:spPr>
          <a:xfrm>
            <a:off x="2952206" y="3727269"/>
            <a:ext cx="531223" cy="3222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391560D6-0A82-741E-00A9-0F784FD7F478}"/>
              </a:ext>
            </a:extLst>
          </p:cNvPr>
          <p:cNvSpPr/>
          <p:nvPr/>
        </p:nvSpPr>
        <p:spPr>
          <a:xfrm>
            <a:off x="5660573" y="3727269"/>
            <a:ext cx="531223" cy="3222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DC45AE-78A4-4020-CEB6-BFDA74995237}"/>
              </a:ext>
            </a:extLst>
          </p:cNvPr>
          <p:cNvSpPr txBox="1"/>
          <p:nvPr/>
        </p:nvSpPr>
        <p:spPr>
          <a:xfrm>
            <a:off x="6532753" y="222385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2275843-FB5A-EA55-F431-3139003A3EE8}"/>
                  </a:ext>
                </a:extLst>
              </p:cNvPr>
              <p:cNvSpPr txBox="1"/>
              <p:nvPr/>
            </p:nvSpPr>
            <p:spPr>
              <a:xfrm>
                <a:off x="6663902" y="2662469"/>
                <a:ext cx="652102" cy="26491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0.01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0.01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0.10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0.89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0.01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0.01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0.01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2275843-FB5A-EA55-F431-3139003A3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902" y="2662469"/>
                <a:ext cx="652102" cy="26491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961B5B40-DC18-874D-F52F-D302F8F61C6D}"/>
              </a:ext>
            </a:extLst>
          </p:cNvPr>
          <p:cNvSpPr txBox="1"/>
          <p:nvPr/>
        </p:nvSpPr>
        <p:spPr>
          <a:xfrm>
            <a:off x="7330910" y="34290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= “deer”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409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To do</a:t>
            </a:r>
          </a:p>
        </p:txBody>
      </p:sp>
      <p:sp>
        <p:nvSpPr>
          <p:cNvPr id="5" name="내용 개체 틀 2"/>
          <p:cNvSpPr>
            <a:spLocks noGrp="1"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lvl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defRPr/>
            </a:pPr>
            <a:r>
              <a:rPr kumimoji="0" lang="en-US" altLang="ko-KR" sz="2200" b="0" i="0" u="none" strike="noStrike" kern="1200" cap="none" spc="0" normalizeH="0" baseline="0" dirty="0">
                <a:solidFill>
                  <a:srgbClr val="292934"/>
                </a:solidFill>
                <a:latin typeface="Times New Roman"/>
                <a:ea typeface="NanumMyeongjo"/>
                <a:cs typeface="Times New Roman"/>
              </a:rPr>
              <a:t>CIFAR-10 </a:t>
            </a:r>
            <a:r>
              <a:rPr kumimoji="0" lang="en-US" altLang="ko-KR" sz="2200" b="0" i="0" u="none" strike="noStrike" kern="1200" cap="none" spc="0" normalizeH="0" baseline="0" dirty="0" err="1">
                <a:solidFill>
                  <a:srgbClr val="292934"/>
                </a:solidFill>
                <a:latin typeface="Times New Roman"/>
                <a:ea typeface="NanumMyeongjo"/>
                <a:cs typeface="Times New Roman"/>
              </a:rPr>
              <a:t>PyTorch</a:t>
            </a:r>
            <a:r>
              <a:rPr kumimoji="0" lang="en-US" altLang="ko-KR" sz="2200" b="0" i="0" u="none" strike="noStrike" kern="1200" cap="none" spc="0" normalizeH="0" baseline="0" dirty="0">
                <a:solidFill>
                  <a:srgbClr val="292934"/>
                </a:solidFill>
                <a:latin typeface="Times New Roman"/>
                <a:ea typeface="NanumMyeongjo"/>
                <a:cs typeface="Times New Roman"/>
              </a:rPr>
              <a:t> Classification</a:t>
            </a:r>
            <a:endParaRPr lang="en-US" altLang="ko-KR" sz="2200" dirty="0">
              <a:solidFill>
                <a:srgbClr val="292934"/>
              </a:solidFill>
              <a:latin typeface="Times New Roman"/>
              <a:ea typeface="NanumMyeongjo"/>
              <a:cs typeface="Times New Roman"/>
            </a:endParaRP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2200" dirty="0">
                <a:solidFill>
                  <a:srgbClr val="292934"/>
                </a:solidFill>
                <a:latin typeface="Times New Roman"/>
                <a:ea typeface="NanumMyeongjo"/>
                <a:cs typeface="Times New Roman"/>
              </a:rPr>
              <a:t>P</a:t>
            </a:r>
            <a:r>
              <a:rPr kumimoji="0" lang="en-US" altLang="ko-KR" sz="2200" b="0" i="0" u="none" strike="noStrike" kern="1200" cap="none" spc="0" normalizeH="0" baseline="0" dirty="0">
                <a:solidFill>
                  <a:srgbClr val="292934"/>
                </a:solidFill>
                <a:latin typeface="Times New Roman"/>
                <a:ea typeface="NanumMyeongjo"/>
                <a:cs typeface="Times New Roman"/>
              </a:rPr>
              <a:t>repare and Preprocess datasets.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292934"/>
                </a:solidFill>
                <a:cs typeface="Times New Roman"/>
              </a:rPr>
              <a:t>Architecture design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2000" dirty="0">
                <a:solidFill>
                  <a:srgbClr val="292934"/>
                </a:solidFill>
                <a:cs typeface="Times New Roman"/>
              </a:rPr>
              <a:t>Loss and Optimization option setting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2000" dirty="0">
                <a:solidFill>
                  <a:srgbClr val="292934"/>
                </a:solidFill>
                <a:cs typeface="Times New Roman"/>
              </a:rPr>
              <a:t>Training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2000" dirty="0">
                <a:solidFill>
                  <a:srgbClr val="292934"/>
                </a:solidFill>
                <a:cs typeface="Times New Roman"/>
              </a:rPr>
              <a:t>Validation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2000" dirty="0">
                <a:solidFill>
                  <a:srgbClr val="292934"/>
                </a:solidFill>
                <a:cs typeface="Times New Roman"/>
              </a:rPr>
              <a:t>Evaluation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292934"/>
                </a:solidFill>
                <a:cs typeface="Times New Roman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4536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Prepare &amp; Preprocess datasets</a:t>
            </a:r>
          </a:p>
        </p:txBody>
      </p:sp>
      <p:sp>
        <p:nvSpPr>
          <p:cNvPr id="5" name="내용 개체 틀 2"/>
          <p:cNvSpPr>
            <a:spLocks noGrp="1"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endParaRPr kumimoji="0" lang="en-US" altLang="ko-KR" sz="2000" b="0" i="0" u="none" strike="noStrike" kern="1200" cap="none" spc="0" normalizeH="0" baseline="0" dirty="0">
              <a:solidFill>
                <a:srgbClr val="292934"/>
              </a:solidFill>
              <a:cs typeface="Times New Roman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5EBD46-8C37-073A-3B6D-EFBC6CE66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03" y="1600200"/>
            <a:ext cx="4654732" cy="36277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718EC2D-151B-D0F7-A046-CC21D3B85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254" y="4782133"/>
            <a:ext cx="5468575" cy="1996464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F2D78C-34D8-965B-DEE6-4010E6290094}"/>
              </a:ext>
            </a:extLst>
          </p:cNvPr>
          <p:cNvSpPr>
            <a:spLocks noGrp="1"/>
          </p:cNvSpPr>
          <p:nvPr/>
        </p:nvSpPr>
        <p:spPr>
          <a:xfrm>
            <a:off x="5486400" y="1524000"/>
            <a:ext cx="3866606" cy="1759131"/>
          </a:xfrm>
          <a:prstGeom prst="rect">
            <a:avLst/>
          </a:prstGeom>
        </p:spPr>
        <p:txBody>
          <a:bodyPr vert="horz" lIns="91440" tIns="45720" rIns="91440" bIns="45720" anchor="t">
            <a:normAutofit lnSpcReduction="10000"/>
          </a:bodyPr>
          <a:lstStyle/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b="1" dirty="0">
                <a:latin typeface="Times New Roman"/>
                <a:ea typeface="NanumMyeongjo"/>
                <a:cs typeface="Times New Roman"/>
              </a:rPr>
              <a:t>P</a:t>
            </a:r>
            <a:r>
              <a:rPr kumimoji="0" lang="en-US" altLang="ko-KR" sz="1400" b="1" i="0" u="none" strike="noStrike" kern="1200" cap="none" spc="0" normalizeH="0" baseline="0" dirty="0">
                <a:latin typeface="Times New Roman"/>
                <a:ea typeface="NanumMyeongjo"/>
                <a:cs typeface="Times New Roman"/>
              </a:rPr>
              <a:t>repare and Preprocess CIFAR-10 datasets.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Architecture design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Loss and Optimization option setting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Training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Validation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Evaluation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4842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8AD0DA-30B2-4966-4A2C-3092E81A1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F622E8-0BE4-A68B-FD38-9E62128D7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66" y="1787833"/>
            <a:ext cx="2804247" cy="43886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BCE8A90-657E-1BFB-4DE4-4F5C81B85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181" y="2682240"/>
            <a:ext cx="3715650" cy="287382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Architecture design(Choice)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C47B5C-AE92-F0A1-EABE-2D21DD2B904E}"/>
              </a:ext>
            </a:extLst>
          </p:cNvPr>
          <p:cNvSpPr txBox="1"/>
          <p:nvPr/>
        </p:nvSpPr>
        <p:spPr>
          <a:xfrm>
            <a:off x="600892" y="1527750"/>
            <a:ext cx="241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[Multi-layer perceptron]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1F05F-FEED-8D47-33D6-7AD057D81868}"/>
              </a:ext>
            </a:extLst>
          </p:cNvPr>
          <p:cNvSpPr txBox="1"/>
          <p:nvPr/>
        </p:nvSpPr>
        <p:spPr>
          <a:xfrm>
            <a:off x="3282480" y="1527750"/>
            <a:ext cx="335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[Convolutional Neural Network]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DF23870-7C93-732D-3006-7256B8C99773}"/>
              </a:ext>
            </a:extLst>
          </p:cNvPr>
          <p:cNvSpPr>
            <a:spLocks noGrp="1"/>
          </p:cNvSpPr>
          <p:nvPr/>
        </p:nvSpPr>
        <p:spPr>
          <a:xfrm>
            <a:off x="6888490" y="1524000"/>
            <a:ext cx="3561806" cy="1530531"/>
          </a:xfrm>
          <a:prstGeom prst="rect">
            <a:avLst/>
          </a:prstGeom>
        </p:spPr>
        <p:txBody>
          <a:bodyPr vert="horz" lIns="91440" tIns="45720" rIns="91440" bIns="45720" anchor="t">
            <a:normAutofit fontScale="92500" lnSpcReduction="20000"/>
          </a:bodyPr>
          <a:lstStyle/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Times New Roman"/>
                <a:ea typeface="NanumMyeongjo"/>
                <a:cs typeface="Times New Roman"/>
              </a:rPr>
              <a:t>P</a:t>
            </a:r>
            <a:r>
              <a:rPr kumimoji="0" lang="en-US" altLang="ko-KR" sz="140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latin typeface="Times New Roman"/>
                <a:ea typeface="NanumMyeongjo"/>
                <a:cs typeface="Times New Roman"/>
              </a:rPr>
              <a:t>repare and Preprocess CIFAR-10 datasets.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1400" b="1" i="0" u="none" strike="noStrike" kern="1200" cap="none" spc="0" normalizeH="0" baseline="0" dirty="0">
                <a:cs typeface="Times New Roman"/>
              </a:rPr>
              <a:t>Architecture design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Loss and Optimization option setting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Training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Validation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Evaluation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…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13A130-870A-EA38-BCE1-8866C73CD6CA}"/>
              </a:ext>
            </a:extLst>
          </p:cNvPr>
          <p:cNvSpPr/>
          <p:nvPr/>
        </p:nvSpPr>
        <p:spPr>
          <a:xfrm>
            <a:off x="3158955" y="1524000"/>
            <a:ext cx="3688876" cy="47909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66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Architecture design(Choice)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8AD0DA-30B2-4966-4A2C-3092E81A1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4046F-9BAD-C015-BB57-7920589169A1}"/>
              </a:ext>
            </a:extLst>
          </p:cNvPr>
          <p:cNvSpPr txBox="1"/>
          <p:nvPr/>
        </p:nvSpPr>
        <p:spPr>
          <a:xfrm>
            <a:off x="600892" y="1527750"/>
            <a:ext cx="241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[Multi-layer perceptron]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84254D-E57E-4C5E-233E-25D441338E97}"/>
              </a:ext>
            </a:extLst>
          </p:cNvPr>
          <p:cNvSpPr txBox="1"/>
          <p:nvPr/>
        </p:nvSpPr>
        <p:spPr>
          <a:xfrm>
            <a:off x="3508904" y="1527750"/>
            <a:ext cx="335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[Convolutional Neural Network]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4DB62D8-472F-AE5A-EF99-8C8269E92948}"/>
              </a:ext>
            </a:extLst>
          </p:cNvPr>
          <p:cNvSpPr>
            <a:spLocks noGrp="1"/>
          </p:cNvSpPr>
          <p:nvPr/>
        </p:nvSpPr>
        <p:spPr>
          <a:xfrm>
            <a:off x="6888490" y="1524000"/>
            <a:ext cx="3561806" cy="1530531"/>
          </a:xfrm>
          <a:prstGeom prst="rect">
            <a:avLst/>
          </a:prstGeom>
        </p:spPr>
        <p:txBody>
          <a:bodyPr vert="horz" lIns="91440" tIns="45720" rIns="91440" bIns="45720" anchor="t">
            <a:normAutofit fontScale="92500" lnSpcReduction="20000"/>
          </a:bodyPr>
          <a:lstStyle/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Times New Roman"/>
                <a:ea typeface="NanumMyeongjo"/>
                <a:cs typeface="Times New Roman"/>
              </a:rPr>
              <a:t>P</a:t>
            </a:r>
            <a:r>
              <a:rPr kumimoji="0" lang="en-US" altLang="ko-KR" sz="140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latin typeface="Times New Roman"/>
                <a:ea typeface="NanumMyeongjo"/>
                <a:cs typeface="Times New Roman"/>
              </a:rPr>
              <a:t>repare and Preprocess CIFAR-10 datasets.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1400" b="1" i="0" u="none" strike="noStrike" kern="1200" cap="none" spc="0" normalizeH="0" baseline="0" dirty="0">
                <a:cs typeface="Times New Roman"/>
              </a:rPr>
              <a:t>Architecture design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Loss and Optimization option setting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Training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Validation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Evaluation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…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42CB6DF-D72C-814F-B790-2B155C36B4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915"/>
          <a:stretch/>
        </p:blipFill>
        <p:spPr>
          <a:xfrm>
            <a:off x="3565541" y="1897082"/>
            <a:ext cx="3357156" cy="45799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9FB0DFE-9FAF-96BC-B825-887F27E91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47" y="1897082"/>
            <a:ext cx="3241940" cy="41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7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Designed model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8AD0DA-30B2-4966-4A2C-3092E81A1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4046F-9BAD-C015-BB57-7920589169A1}"/>
              </a:ext>
            </a:extLst>
          </p:cNvPr>
          <p:cNvSpPr txBox="1"/>
          <p:nvPr/>
        </p:nvSpPr>
        <p:spPr>
          <a:xfrm>
            <a:off x="600892" y="1527750"/>
            <a:ext cx="241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[Multi-layer perceptron]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84254D-E57E-4C5E-233E-25D441338E97}"/>
              </a:ext>
            </a:extLst>
          </p:cNvPr>
          <p:cNvSpPr txBox="1"/>
          <p:nvPr/>
        </p:nvSpPr>
        <p:spPr>
          <a:xfrm>
            <a:off x="3508904" y="1527750"/>
            <a:ext cx="335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[Convolutional Neural Network]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4DB62D8-472F-AE5A-EF99-8C8269E92948}"/>
              </a:ext>
            </a:extLst>
          </p:cNvPr>
          <p:cNvSpPr>
            <a:spLocks noGrp="1"/>
          </p:cNvSpPr>
          <p:nvPr/>
        </p:nvSpPr>
        <p:spPr>
          <a:xfrm>
            <a:off x="6871072" y="1524000"/>
            <a:ext cx="3561806" cy="1530531"/>
          </a:xfrm>
          <a:prstGeom prst="rect">
            <a:avLst/>
          </a:prstGeom>
        </p:spPr>
        <p:txBody>
          <a:bodyPr vert="horz" lIns="91440" tIns="45720" rIns="91440" bIns="45720" anchor="t">
            <a:normAutofit fontScale="92500" lnSpcReduction="20000"/>
          </a:bodyPr>
          <a:lstStyle/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Times New Roman"/>
                <a:ea typeface="NanumMyeongjo"/>
                <a:cs typeface="Times New Roman"/>
              </a:rPr>
              <a:t>P</a:t>
            </a:r>
            <a:r>
              <a:rPr kumimoji="0" lang="en-US" altLang="ko-KR" sz="140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latin typeface="Times New Roman"/>
                <a:ea typeface="NanumMyeongjo"/>
                <a:cs typeface="Times New Roman"/>
              </a:rPr>
              <a:t>repare and Preprocess CIFAR-10 datasets.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1400" b="1" i="0" u="none" strike="noStrike" kern="1200" cap="none" spc="0" normalizeH="0" baseline="0" dirty="0">
                <a:cs typeface="Times New Roman"/>
              </a:rPr>
              <a:t>Architecture design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Loss and Optimization option setting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Training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Validation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Evaluation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…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02D4801-E9BF-E35D-F065-F8ACAFB6A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891" y="1913131"/>
            <a:ext cx="3108794" cy="425093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0AA644E-8CB7-D06C-9B6C-C90C56D06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17" y="1913131"/>
            <a:ext cx="3216578" cy="399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21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Loss, Optimization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8AD0DA-30B2-4966-4A2C-3092E81A1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4660424-9C74-B7FB-CF96-6287499EB6F7}"/>
              </a:ext>
            </a:extLst>
          </p:cNvPr>
          <p:cNvSpPr>
            <a:spLocks noGrp="1"/>
          </p:cNvSpPr>
          <p:nvPr/>
        </p:nvSpPr>
        <p:spPr>
          <a:xfrm>
            <a:off x="6200515" y="1524000"/>
            <a:ext cx="3561806" cy="1530531"/>
          </a:xfrm>
          <a:prstGeom prst="rect">
            <a:avLst/>
          </a:prstGeom>
        </p:spPr>
        <p:txBody>
          <a:bodyPr vert="horz" lIns="91440" tIns="45720" rIns="91440" bIns="45720" anchor="t">
            <a:normAutofit fontScale="92500" lnSpcReduction="20000"/>
          </a:bodyPr>
          <a:lstStyle/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Times New Roman"/>
                <a:ea typeface="NanumMyeongjo"/>
                <a:cs typeface="Times New Roman"/>
              </a:rPr>
              <a:t>P</a:t>
            </a:r>
            <a:r>
              <a:rPr kumimoji="0" lang="en-US" altLang="ko-KR" sz="140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latin typeface="Times New Roman"/>
                <a:ea typeface="NanumMyeongjo"/>
                <a:cs typeface="Times New Roman"/>
              </a:rPr>
              <a:t>repare and Preprocess CIFAR-10 datasets.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140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Architecture design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b="1" dirty="0">
                <a:cs typeface="Times New Roman"/>
              </a:rPr>
              <a:t>Loss and Optimization option setting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Training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Validation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Evaluation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…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A8C0F7-153D-233C-42A8-E9D1A821E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2" y="1992371"/>
            <a:ext cx="5451615" cy="146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59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Training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8AD0DA-30B2-4966-4A2C-3092E81A1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138BE36-494C-4501-7F27-0172362441C7}"/>
              </a:ext>
            </a:extLst>
          </p:cNvPr>
          <p:cNvSpPr>
            <a:spLocks noGrp="1"/>
          </p:cNvSpPr>
          <p:nvPr/>
        </p:nvSpPr>
        <p:spPr>
          <a:xfrm>
            <a:off x="6200515" y="1524000"/>
            <a:ext cx="3561806" cy="1530531"/>
          </a:xfrm>
          <a:prstGeom prst="rect">
            <a:avLst/>
          </a:prstGeom>
        </p:spPr>
        <p:txBody>
          <a:bodyPr vert="horz" lIns="91440" tIns="45720" rIns="91440" bIns="45720" anchor="t">
            <a:normAutofit fontScale="92500" lnSpcReduction="20000"/>
          </a:bodyPr>
          <a:lstStyle/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Times New Roman"/>
                <a:ea typeface="NanumMyeongjo"/>
                <a:cs typeface="Times New Roman"/>
              </a:rPr>
              <a:t>P</a:t>
            </a:r>
            <a:r>
              <a:rPr kumimoji="0" lang="en-US" altLang="ko-KR" sz="140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latin typeface="Times New Roman"/>
                <a:ea typeface="NanumMyeongjo"/>
                <a:cs typeface="Times New Roman"/>
              </a:rPr>
              <a:t>repare and Preprocess CIFAR-10 datasets.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140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Architecture design</a:t>
            </a:r>
            <a:endParaRPr kumimoji="0" lang="en-US" altLang="ko-KR" sz="1400" b="1" i="0" u="none" strike="noStrike" kern="1200" cap="none" spc="0" normalizeH="0" baseline="0" dirty="0">
              <a:solidFill>
                <a:schemeClr val="bg1">
                  <a:lumMod val="75000"/>
                </a:schemeClr>
              </a:solidFill>
              <a:cs typeface="Times New Roman"/>
            </a:endParaRP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Loss and Optimization option setting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b="1" dirty="0">
                <a:cs typeface="Times New Roman"/>
              </a:rPr>
              <a:t>Training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Validation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Evaluation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…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C981835-8501-5750-ED2D-461D35E3B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14" y="1741714"/>
            <a:ext cx="5429144" cy="442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7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Validation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8AD0DA-30B2-4966-4A2C-3092E81A1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6355926-EC37-0BE9-43CB-BE9503D91523}"/>
              </a:ext>
            </a:extLst>
          </p:cNvPr>
          <p:cNvSpPr>
            <a:spLocks noGrp="1"/>
          </p:cNvSpPr>
          <p:nvPr/>
        </p:nvSpPr>
        <p:spPr>
          <a:xfrm>
            <a:off x="6200515" y="1524000"/>
            <a:ext cx="3561806" cy="1530531"/>
          </a:xfrm>
          <a:prstGeom prst="rect">
            <a:avLst/>
          </a:prstGeom>
        </p:spPr>
        <p:txBody>
          <a:bodyPr vert="horz" lIns="91440" tIns="45720" rIns="91440" bIns="45720" anchor="t">
            <a:normAutofit fontScale="92500" lnSpcReduction="20000"/>
          </a:bodyPr>
          <a:lstStyle/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Times New Roman"/>
                <a:ea typeface="NanumMyeongjo"/>
                <a:cs typeface="Times New Roman"/>
              </a:rPr>
              <a:t>P</a:t>
            </a:r>
            <a:r>
              <a:rPr kumimoji="0" lang="en-US" altLang="ko-KR" sz="140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latin typeface="Times New Roman"/>
                <a:ea typeface="NanumMyeongjo"/>
                <a:cs typeface="Times New Roman"/>
              </a:rPr>
              <a:t>repare and Preprocess CIFAR-10 datasets.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140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Architecture design</a:t>
            </a:r>
            <a:endParaRPr kumimoji="0" lang="en-US" altLang="ko-KR" sz="1400" b="1" i="0" u="none" strike="noStrike" kern="1200" cap="none" spc="0" normalizeH="0" baseline="0" dirty="0">
              <a:solidFill>
                <a:schemeClr val="bg1">
                  <a:lumMod val="75000"/>
                </a:schemeClr>
              </a:solidFill>
              <a:cs typeface="Times New Roman"/>
            </a:endParaRP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Loss and Optimization option setting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Training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b="1" dirty="0">
                <a:cs typeface="Times New Roman"/>
              </a:rPr>
              <a:t>Validation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Evaluation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…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BB1C46D-C052-494A-D5A9-C579CDB06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32" y="1740726"/>
            <a:ext cx="5486376" cy="361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31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Evaluation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8AD0DA-30B2-4966-4A2C-3092E81A1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1F39EBF-7BC5-515A-5F6F-53B9695AD42D}"/>
              </a:ext>
            </a:extLst>
          </p:cNvPr>
          <p:cNvSpPr>
            <a:spLocks noGrp="1"/>
          </p:cNvSpPr>
          <p:nvPr/>
        </p:nvSpPr>
        <p:spPr>
          <a:xfrm>
            <a:off x="6505316" y="1524000"/>
            <a:ext cx="3561806" cy="1530531"/>
          </a:xfrm>
          <a:prstGeom prst="rect">
            <a:avLst/>
          </a:prstGeom>
        </p:spPr>
        <p:txBody>
          <a:bodyPr vert="horz" lIns="91440" tIns="45720" rIns="91440" bIns="45720" anchor="t">
            <a:normAutofit fontScale="92500" lnSpcReduction="20000"/>
          </a:bodyPr>
          <a:lstStyle/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Times New Roman"/>
                <a:ea typeface="NanumMyeongjo"/>
                <a:cs typeface="Times New Roman"/>
              </a:rPr>
              <a:t>P</a:t>
            </a:r>
            <a:r>
              <a:rPr kumimoji="0" lang="en-US" altLang="ko-KR" sz="140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latin typeface="Times New Roman"/>
                <a:ea typeface="NanumMyeongjo"/>
                <a:cs typeface="Times New Roman"/>
              </a:rPr>
              <a:t>repare and Preprocess CIFAR-10 datasets.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140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Architecture design</a:t>
            </a:r>
            <a:endParaRPr kumimoji="0" lang="en-US" altLang="ko-KR" sz="1400" b="1" i="0" u="none" strike="noStrike" kern="1200" cap="none" spc="0" normalizeH="0" baseline="0" dirty="0">
              <a:solidFill>
                <a:schemeClr val="bg1">
                  <a:lumMod val="75000"/>
                </a:schemeClr>
              </a:solidFill>
              <a:cs typeface="Times New Roman"/>
            </a:endParaRP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Loss and Optimization option setting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Training</a:t>
            </a:r>
            <a:endParaRPr lang="en-US" altLang="ko-KR" sz="1400" b="1" dirty="0">
              <a:solidFill>
                <a:schemeClr val="bg1">
                  <a:lumMod val="75000"/>
                </a:schemeClr>
              </a:solidFill>
              <a:cs typeface="Times New Roman"/>
            </a:endParaRP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Validation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b="1" dirty="0">
                <a:cs typeface="Times New Roman"/>
              </a:rPr>
              <a:t>Evaluation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5E198A-35BD-DE41-1AD9-56D52598DCD6}"/>
              </a:ext>
            </a:extLst>
          </p:cNvPr>
          <p:cNvSpPr txBox="1"/>
          <p:nvPr/>
        </p:nvSpPr>
        <p:spPr>
          <a:xfrm>
            <a:off x="600892" y="1527750"/>
            <a:ext cx="241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[Multi-layer perceptron]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1DE518-4895-29CB-F6EC-032B0033D82F}"/>
              </a:ext>
            </a:extLst>
          </p:cNvPr>
          <p:cNvSpPr txBox="1"/>
          <p:nvPr/>
        </p:nvSpPr>
        <p:spPr>
          <a:xfrm>
            <a:off x="3508904" y="1527750"/>
            <a:ext cx="335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[Convolutional Neural Network]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042C503-D04C-5F78-34BA-8CC7B7D2B743}"/>
              </a:ext>
            </a:extLst>
          </p:cNvPr>
          <p:cNvGrpSpPr/>
          <p:nvPr/>
        </p:nvGrpSpPr>
        <p:grpSpPr>
          <a:xfrm>
            <a:off x="3561820" y="1969532"/>
            <a:ext cx="2943496" cy="4663895"/>
            <a:chOff x="3161213" y="1897082"/>
            <a:chExt cx="3344103" cy="520521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602C049-CDF3-6A69-ED1E-DED5F40B7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61213" y="1897082"/>
              <a:ext cx="3299486" cy="2587832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633DFBB-BCC6-A718-F73E-F43CD6625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1213" y="4484914"/>
              <a:ext cx="3344103" cy="2617381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1217C2CC-6265-60E3-A85F-02BA0F076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32" y="1897082"/>
            <a:ext cx="2969612" cy="467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7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C5E81A64-D550-CD2D-076C-36E4D6775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We can use …</a:t>
            </a:r>
          </a:p>
          <a:p>
            <a:pPr lvl="1"/>
            <a:r>
              <a:rPr lang="en-US" altLang="ko-KR" dirty="0"/>
              <a:t>MLP(Multi-Layer Perceptron)</a:t>
            </a:r>
          </a:p>
          <a:p>
            <a:pPr lvl="1"/>
            <a:r>
              <a:rPr lang="en-US" altLang="ko-KR" dirty="0"/>
              <a:t>CNN(Convolutional Neural Network)</a:t>
            </a:r>
          </a:p>
          <a:p>
            <a:pPr lvl="1"/>
            <a:r>
              <a:rPr lang="en-US" altLang="ko-KR" dirty="0"/>
              <a:t>Transformer</a:t>
            </a:r>
          </a:p>
          <a:p>
            <a:pPr lvl="1"/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이미지 분류를 위한 다양한 인공신경망</a:t>
            </a:r>
            <a:endParaRPr lang="en-US" altLang="ko-KR" dirty="0"/>
          </a:p>
        </p:txBody>
      </p:sp>
      <p:sp>
        <p:nvSpPr>
          <p:cNvPr id="5" name="내용 개체 틀 2"/>
          <p:cNvSpPr>
            <a:spLocks noGrp="1"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457200" lvl="1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endParaRPr kumimoji="0" lang="en-US" altLang="ko-KR" sz="2000" b="0" i="0" u="none" strike="noStrike" kern="1200" cap="none" spc="0" normalizeH="0" baseline="0" dirty="0">
              <a:solidFill>
                <a:srgbClr val="292934"/>
              </a:solidFill>
              <a:cs typeface="Times New Roman"/>
            </a:endParaRPr>
          </a:p>
        </p:txBody>
      </p:sp>
      <p:pic>
        <p:nvPicPr>
          <p:cNvPr id="3" name="Picture 2" descr="Convolutional Neural Network | Deep Learning | Developers Breach">
            <a:extLst>
              <a:ext uri="{FF2B5EF4-FFF2-40B4-BE49-F238E27FC236}">
                <a16:creationId xmlns:a16="http://schemas.microsoft.com/office/drawing/2014/main" id="{8A10C3A1-8BCA-006D-A1BF-64C8473CF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4325286"/>
            <a:ext cx="4750571" cy="237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Classification Using Neural Networks in .NET - CodeProject">
            <a:extLst>
              <a:ext uri="{FF2B5EF4-FFF2-40B4-BE49-F238E27FC236}">
                <a16:creationId xmlns:a16="http://schemas.microsoft.com/office/drawing/2014/main" id="{504E459F-2D1F-8E2D-C19C-BDF97EFE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964" y="1578667"/>
            <a:ext cx="3824014" cy="249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딥러닝 해체신서 :: ViT(Vision Transformer) 해체신서">
            <a:extLst>
              <a:ext uri="{FF2B5EF4-FFF2-40B4-BE49-F238E27FC236}">
                <a16:creationId xmlns:a16="http://schemas.microsoft.com/office/drawing/2014/main" id="{2061B0F7-5AC0-B427-FE06-379728DBC8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8" r="13805"/>
          <a:stretch/>
        </p:blipFill>
        <p:spPr bwMode="auto">
          <a:xfrm>
            <a:off x="5253038" y="4012475"/>
            <a:ext cx="3408801" cy="267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79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Inference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8AD0DA-30B2-4966-4A2C-3092E81A1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112C5CB-6E4B-B401-9FA0-2517D5305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4959531" cy="323702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48E7D51-7C06-DBBE-E61C-B0453FC28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446" y="4116420"/>
            <a:ext cx="4455338" cy="245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29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The ideal machine learning pipeline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8AD0DA-30B2-4966-4A2C-3092E81A1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D30AECD-9FE8-F0DD-5244-77D8D819D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98" y="2542904"/>
            <a:ext cx="7302149" cy="317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49C3CD2-1681-474C-A444-5A80E6BF479F}"/>
              </a:ext>
            </a:extLst>
          </p:cNvPr>
          <p:cNvSpPr/>
          <p:nvPr/>
        </p:nvSpPr>
        <p:spPr>
          <a:xfrm>
            <a:off x="476178" y="2403723"/>
            <a:ext cx="6690975" cy="1097121"/>
          </a:xfrm>
          <a:prstGeom prst="rect">
            <a:avLst/>
          </a:prstGeom>
          <a:solidFill>
            <a:srgbClr val="43B8F3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70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351503"/>
            <a:ext cx="7848600" cy="1927225"/>
          </a:xfrm>
        </p:spPr>
        <p:txBody>
          <a:bodyPr/>
          <a:lstStyle/>
          <a:p>
            <a:r>
              <a:rPr lang="en-US" altLang="ko-KR" sz="4000" dirty="0"/>
              <a:t>Linear perceptron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926910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뉴런</a:t>
            </a:r>
            <a:r>
              <a:rPr lang="en-US" altLang="ko-KR" dirty="0"/>
              <a:t>: </a:t>
            </a:r>
            <a:r>
              <a:rPr lang="ko-KR" altLang="en-US"/>
              <a:t>신경망의 기본 단위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078" name="Picture 6" descr="c6vck8kdutl0x07icflp.jpg (1492×898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808" y="1667766"/>
            <a:ext cx="2959443" cy="178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zurb.net/me110b/files/brick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84" b="27823"/>
          <a:stretch/>
        </p:blipFill>
        <p:spPr bwMode="auto">
          <a:xfrm>
            <a:off x="1004033" y="2016876"/>
            <a:ext cx="1811483" cy="121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3570698" y="2255079"/>
            <a:ext cx="1439562" cy="376881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3082" name="Picture 10" descr="Brain_Background_page-bg_2815.jpg (1280×800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807" y="3906056"/>
            <a:ext cx="2959443" cy="184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오른쪽 화살표 9"/>
          <p:cNvSpPr/>
          <p:nvPr/>
        </p:nvSpPr>
        <p:spPr>
          <a:xfrm>
            <a:off x="3651219" y="4534766"/>
            <a:ext cx="1439562" cy="376881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11" name="Picture 4" descr="http://upload.wikimedia.org/wikipedia/commons/1/10/Blausen_0657_MultipolarNeur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" y="4055941"/>
            <a:ext cx="2403665" cy="154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18B749-D2A1-F563-1CEE-E4ED8BB0FF12}"/>
              </a:ext>
            </a:extLst>
          </p:cNvPr>
          <p:cNvSpPr txBox="1"/>
          <p:nvPr/>
        </p:nvSpPr>
        <p:spPr>
          <a:xfrm>
            <a:off x="1566663" y="34290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레고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0C42D7-7616-C20A-BFEF-F0EDC42F5FC7}"/>
              </a:ext>
            </a:extLst>
          </p:cNvPr>
          <p:cNvSpPr txBox="1"/>
          <p:nvPr/>
        </p:nvSpPr>
        <p:spPr>
          <a:xfrm>
            <a:off x="1452573" y="5755708"/>
            <a:ext cx="1142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신경세포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BCF461-4B50-FD12-6B69-760E15817927}"/>
              </a:ext>
            </a:extLst>
          </p:cNvPr>
          <p:cNvSpPr txBox="1"/>
          <p:nvPr/>
        </p:nvSpPr>
        <p:spPr>
          <a:xfrm>
            <a:off x="6101162" y="3448985"/>
            <a:ext cx="158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비행기 모형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313CC3-F65E-19E7-5262-EDE68C48E3D5}"/>
              </a:ext>
            </a:extLst>
          </p:cNvPr>
          <p:cNvSpPr txBox="1"/>
          <p:nvPr/>
        </p:nvSpPr>
        <p:spPr>
          <a:xfrm>
            <a:off x="6321508" y="5775693"/>
            <a:ext cx="1142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뇌</a:t>
            </a:r>
          </a:p>
        </p:txBody>
      </p:sp>
    </p:spTree>
    <p:extLst>
      <p:ext uri="{BB962C8B-B14F-4D97-AF65-F5344CB8AC3E}">
        <p14:creationId xmlns:p14="http://schemas.microsoft.com/office/powerpoint/2010/main" val="35203343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62.99213"/>
  <p:tag name="LATEXADDIN" val="\documentclass{article}&#10;\usepackage{amsmath}&#10;\pagestyle{empty}&#10;\begin{document}&#10;\begin{eqnarray*}&#10;f&#10;\end{eqnarray*}&#10;\end{document}"/>
  <p:tag name="IGUANATEXSIZE" val="18"/>
  <p:tag name="IGUANATEXCURSOR" val="9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58.9426"/>
  <p:tag name="LATEXADDIN" val="\documentclass{article}&#10;\usepackage{amsmath}&#10;\pagestyle{empty}&#10;\begin{document}&#10;\begin{eqnarray*}&#10;y = f(x)&#10;\end{eqnarray*}&#10;\end{document}"/>
  <p:tag name="IGUANATEXSIZE" val="18"/>
  <p:tag name="IGUANATEXCURSOR" val="10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테마1">
  <a:themeElements>
    <a:clrScheme name="투명도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투명도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테마1" id="{74B72C8E-212C-4DC9-8233-F06C582AE55C}" vid="{1355DB75-B6A4-4AC4-9483-7F478CE6097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74797</TotalTime>
  <Words>2200</Words>
  <Application>Microsoft Macintosh PowerPoint</Application>
  <PresentationFormat>화면 슬라이드 쇼(4:3)</PresentationFormat>
  <Paragraphs>538</Paragraphs>
  <Slides>71</Slides>
  <Notes>10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80" baseType="lpstr">
      <vt:lpstr>휴먼옛체</vt:lpstr>
      <vt:lpstr>Adobe 명조 Std M</vt:lpstr>
      <vt:lpstr>HY견고딕</vt:lpstr>
      <vt:lpstr>HY그래픽</vt:lpstr>
      <vt:lpstr>NanumMyeongjo</vt:lpstr>
      <vt:lpstr>Arial</vt:lpstr>
      <vt:lpstr>Cambria Math</vt:lpstr>
      <vt:lpstr>Times New Roman</vt:lpstr>
      <vt:lpstr>테마1</vt:lpstr>
      <vt:lpstr>실습 1 – Image Classification </vt:lpstr>
      <vt:lpstr>Image Classification</vt:lpstr>
      <vt:lpstr>What is Image Classification?</vt:lpstr>
      <vt:lpstr>What is Input/Output?</vt:lpstr>
      <vt:lpstr>Black-box approach</vt:lpstr>
      <vt:lpstr>Goal of Image Classification by NN</vt:lpstr>
      <vt:lpstr>이미지 분류를 위한 다양한 인공신경망</vt:lpstr>
      <vt:lpstr>Linear perceptron</vt:lpstr>
      <vt:lpstr>뉴런: 신경망의 기본 단위</vt:lpstr>
      <vt:lpstr>Basic model</vt:lpstr>
      <vt:lpstr>Linear Perceptron</vt:lpstr>
      <vt:lpstr>예시: 연어와 농어의 구별</vt:lpstr>
      <vt:lpstr>예시: 연어와 농어의 구별 </vt:lpstr>
      <vt:lpstr>예시: 연어와 농어의 구별 </vt:lpstr>
      <vt:lpstr>Artificial Neuron</vt:lpstr>
      <vt:lpstr>Artificial Neuron</vt:lpstr>
      <vt:lpstr>Multi-layer perceptron</vt:lpstr>
      <vt:lpstr>PowerPoint 프레젠테이션</vt:lpstr>
      <vt:lpstr>Multi-layer Neural Network</vt:lpstr>
      <vt:lpstr>Activation function g(⋅)</vt:lpstr>
      <vt:lpstr>Activation function g(⋅)</vt:lpstr>
      <vt:lpstr>Soft-max activation function at the output</vt:lpstr>
      <vt:lpstr>Example (character recognition example)</vt:lpstr>
      <vt:lpstr>Example (character recognition example)</vt:lpstr>
      <vt:lpstr>Example (character recognition example)</vt:lpstr>
      <vt:lpstr>Training of Multi-layer perceptron</vt:lpstr>
      <vt:lpstr>How do we train a neural network?</vt:lpstr>
      <vt:lpstr>Training: Loss function</vt:lpstr>
      <vt:lpstr>Cross Entropy (예시)</vt:lpstr>
      <vt:lpstr>Cross entropy (예시)</vt:lpstr>
      <vt:lpstr>Forward/Backward propagation</vt:lpstr>
      <vt:lpstr>PowerPoint 프레젠테이션</vt:lpstr>
      <vt:lpstr>PowerPoint 프레젠테이션</vt:lpstr>
      <vt:lpstr>Forward/Backward propagation</vt:lpstr>
      <vt:lpstr>Feed-forward neural network</vt:lpstr>
      <vt:lpstr>Forward propagation</vt:lpstr>
      <vt:lpstr>Forward propagation matrix repr.</vt:lpstr>
      <vt:lpstr>Ex 1. PyTorch MNIST Classification</vt:lpstr>
      <vt:lpstr>The ideal machine learning pipeline</vt:lpstr>
      <vt:lpstr>Handwritten Digit Recognition project</vt:lpstr>
      <vt:lpstr>MNIST</vt:lpstr>
      <vt:lpstr>Goal</vt:lpstr>
      <vt:lpstr>SW 개발 환경 구성</vt:lpstr>
      <vt:lpstr>Framework</vt:lpstr>
      <vt:lpstr>To do</vt:lpstr>
      <vt:lpstr>Prepare &amp; Preprocess datasets</vt:lpstr>
      <vt:lpstr>Visualize datasets</vt:lpstr>
      <vt:lpstr>Architecture design(Choice)</vt:lpstr>
      <vt:lpstr>Architecture design(Choice) </vt:lpstr>
      <vt:lpstr>Loss, Optimization</vt:lpstr>
      <vt:lpstr>Training</vt:lpstr>
      <vt:lpstr>Validation</vt:lpstr>
      <vt:lpstr>Evaluation</vt:lpstr>
      <vt:lpstr>Inference</vt:lpstr>
      <vt:lpstr>How to use?</vt:lpstr>
      <vt:lpstr>The ideal machine learning pipeline</vt:lpstr>
      <vt:lpstr>Ex 2. PyTorch CIFAR-10 Classification</vt:lpstr>
      <vt:lpstr>CIFAR-10 Classification</vt:lpstr>
      <vt:lpstr>CIFAR-10</vt:lpstr>
      <vt:lpstr>Goal</vt:lpstr>
      <vt:lpstr>To do</vt:lpstr>
      <vt:lpstr>Prepare &amp; Preprocess datasets</vt:lpstr>
      <vt:lpstr>Architecture design(Choice)</vt:lpstr>
      <vt:lpstr>Architecture design(Choice) </vt:lpstr>
      <vt:lpstr>Designed model</vt:lpstr>
      <vt:lpstr>Loss, Optimization</vt:lpstr>
      <vt:lpstr>Training</vt:lpstr>
      <vt:lpstr>Validation</vt:lpstr>
      <vt:lpstr>Evaluation</vt:lpstr>
      <vt:lpstr>Inference</vt:lpstr>
      <vt:lpstr>The ideal machine learning pipeline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Escape routing</dc:title>
  <dc:creator>jbg</dc:creator>
  <cp:lastModifiedBy>권 경범</cp:lastModifiedBy>
  <cp:revision>411</cp:revision>
  <dcterms:created xsi:type="dcterms:W3CDTF">2019-06-26T02:24:48Z</dcterms:created>
  <dcterms:modified xsi:type="dcterms:W3CDTF">2023-10-25T05:25:17Z</dcterms:modified>
</cp:coreProperties>
</file>